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3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4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5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ink/ink15.xml" ContentType="application/inkml+xml"/>
  <Override PartName="/ppt/notesSlides/notesSlide6.xml" ContentType="application/vnd.openxmlformats-officedocument.presentationml.notesSlide+xml"/>
  <Override PartName="/ppt/ink/ink16.xml" ContentType="application/inkml+xml"/>
  <Override PartName="/ppt/ink/ink17.xml" ContentType="application/inkml+xml"/>
  <Override PartName="/ppt/ink/ink18.xml" ContentType="application/inkml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33"/>
  </p:notesMasterIdLst>
  <p:handoutMasterIdLst>
    <p:handoutMasterId r:id="rId34"/>
  </p:handoutMasterIdLst>
  <p:sldIdLst>
    <p:sldId id="446" r:id="rId5"/>
    <p:sldId id="457" r:id="rId6"/>
    <p:sldId id="460" r:id="rId7"/>
    <p:sldId id="463" r:id="rId8"/>
    <p:sldId id="459" r:id="rId9"/>
    <p:sldId id="464" r:id="rId10"/>
    <p:sldId id="455" r:id="rId11"/>
    <p:sldId id="449" r:id="rId12"/>
    <p:sldId id="467" r:id="rId13"/>
    <p:sldId id="466" r:id="rId14"/>
    <p:sldId id="465" r:id="rId15"/>
    <p:sldId id="469" r:id="rId16"/>
    <p:sldId id="472" r:id="rId17"/>
    <p:sldId id="471" r:id="rId18"/>
    <p:sldId id="474" r:id="rId19"/>
    <p:sldId id="476" r:id="rId20"/>
    <p:sldId id="475" r:id="rId21"/>
    <p:sldId id="477" r:id="rId22"/>
    <p:sldId id="480" r:id="rId23"/>
    <p:sldId id="478" r:id="rId24"/>
    <p:sldId id="481" r:id="rId25"/>
    <p:sldId id="479" r:id="rId26"/>
    <p:sldId id="483" r:id="rId27"/>
    <p:sldId id="484" r:id="rId28"/>
    <p:sldId id="485" r:id="rId29"/>
    <p:sldId id="486" r:id="rId30"/>
    <p:sldId id="487" r:id="rId31"/>
    <p:sldId id="48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88B6"/>
    <a:srgbClr val="8C5896"/>
    <a:srgbClr val="7C6560"/>
    <a:srgbClr val="29282D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32"/>
  </p:normalViewPr>
  <p:slideViewPr>
    <p:cSldViewPr snapToGrid="0">
      <p:cViewPr varScale="1">
        <p:scale>
          <a:sx n="111" d="100"/>
          <a:sy n="111" d="100"/>
        </p:scale>
        <p:origin x="392" y="200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8/10/relationships/authors" Target="authors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10/21/22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0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0 688 24575,'0'-14'0,"0"-37"0,0 6 0,1-5 0,1 8 0,2-4 0,0 1-342,1-2 1,1 0-1,1 1 342,1 7 0,0 2 0,1 1 0,5-10 0,0 6 336,0 5-336,0 13 170,-6 44-170,0 12 0,0 9 0,0 4 0,0 7 0,0 4-675,-1-14 1,-1 3 0,1 1 0,0 1 0,0 1 674,0-4 0,0 1 0,0 1 0,1 1 0,-1 0 0,1-1 0,-1 0 0,1 1 0,0 0 0,-1 0 0,1-1 0,0-1 0,1 6 0,0 0 0,0-1 0,0-1 0,0-1-173,-1-6 0,0 1 0,0-2 0,-1 0 0,1-3 173,-1 3 0,1-2 0,-1-2 0,0-2 0,0 2 0,0-4 0,0-1 0,1 3 0,0-5 0,0-6 0,2-30 0,-2-22 0,-1-13 0,4 0 0,1-5 0,1-2-542,1 0 0,1-3 0,2-2 0,0 0 542,0 5 0,0-2 0,2 0 0,0 0 0,1 1 0,1-2 0,1-1 0,1 1 0,0 1 0,0 0 0,0 3 0,0 1 0,1 0 0,-1 1 0,0 1 0,4-4 0,-1 2 0,1 1 0,-2 2 851,4-3 0,-1 2 0,-1 4-851,3-3 0,-2 5 664,-9 12 1,-2 4-665,3-1 0,-10 12 0,-4 7 0,-2 1 2788,-1 2-2788,2 3 253,-1 16-253,2 29 0,-3-3 0,0 7 0,-1-6 0,2 4 0,-1 2-553,-1-7 1,1 2-1,0 0 1,0 1 552,1 4 0,-1 0 0,1 0 0,0-1 0,1-2 0,0 0 0,0 0 0,0-2-192,-1-5 1,1 0 0,0-1 0,0-2 191,1 5 0,1-3 0,-1-2 0,2 4 0,0-6 0,5 10 0,-4-26 0,-2-16 2117,4-25-2117,1-8 0,1-7 0,-1-1 0,1-3 0,2-3-289,-1 3 1,1-3 0,0-1-1,2-1 289,1-4 0,1-1 0,1 0 0,-1-1 0,-2 9 0,0 0 0,0-1 0,0 1 0,0 1 0,4-7 0,0 0 0,0 1 0,-1 2 0,-1 4 0,-1 1 0,0 1 0,0 2 0,1-3 0,1 2 0,-2 3 0,2-2 0,-1 4 0,11-7 0,-16 23 0,-2 10 0,-8 5 2012,5 13-2012,6 24 0,-3-4 0,2 5 0,-2-4 0,1 3 0,0 0-312,2 6 1,1 2 0,0-1 311,1 0 0,0 1 0,-1-1 0,0-2 0,1-1 0,-1-1 0,-2-4 0,0-2 0,0-1 0,4 6 0,-1-3 0,-3-8 0,-1-3 0,6 5-6475,-6-15 6475,-5-9 625,-3-3-625,0-13 0,6-26 0,1 0 0,2-6 0,-1 4 0,1-3 0,1-1-238,2-5 0,1 0 0,1-1 238,1 1 0,0 0 0,0 2 0,-2 5 0,1 2 0,-1 3 3215,6-7 1,-1 5-3216,-6 11 0,0 4 0,6 1 0,-8 17 0,-2 31 0,-5 4 0,0 7 0,-1 0 0,1 4 0,0 2-288,0-1 1,0 2 0,0 2 0,1 0 287,0 4 0,1 2 0,1 0 0,-1-1 0,0-1 0,1 0 0,0-1 0,-1-2-162,0-4 1,-1-1-1,1-1 1,-1-3 161,1 2 0,-1-3 0,0-3 0,2 2 0,-1-6 0,6 6 0,-3-32 0,15-50 0,-6 0 0,2-7 81,-8 16 1,2-2 0,0-1 0,0-1-82,3-4 0,1 0 0,0-1 0,0 2 0,0 1 0,-1 0 0,1 2 0,0 0-3,-1 3 0,0 0 1,-1 2-1,0 1 3,3-2 0,0 3 0,-2 1 0,6-7 0,-2 5 0,10-6 0,-13 21 0,-9 12 1810,-2 8-1810,0 18 0,-2 5 0,0 6 0,3 17 0,0 8-319,-1-7 1,-1 4 0,0 2 318,-2-11 0,0 1 0,0 0 0,0 0 0,0 0 0,0 0 0,0-1 0,0-1-133,2 9 1,-1-1 0,1-3 132,2 7 0,1-5 0,-2-13 0,0-5 0,5 2 0,3-31 0,-3-21 0,0-11 0,0-1 0,1-4 0,0-3-62,0 1 0,0-2 0,0-1 0,1-2 62,1-5 0,2-1 0,-1-1 0,0 1 0,0 2 0,-1 1 0,0 1 0,0 1 0,-1 4 0,-1 0 0,0 2 0,0 2 130,2-4 1,-1 3 0,0 3-131,1-2 0,-1 4 0,8-5 0,-9 22 0,-5 29 0,-5 8 0,-1 7 0,2 19 0,-1 7 91,-1-7 0,0 4 0,1 1-91,-2-10 0,2 0 0,-1 1 0,0 0 0,0-1 0,0 0 0,0-1 0,0-1-107,2 8 1,0-1 0,0-4 106,2 8 0,0-6 0,-3-13 0,0-5 0,4 0 0,-1-39 0,-1-24 0,-2-13 0,-1 9 0,-1-5 0,1-3 0,-1-2-296,1 1 0,0-2 1,0-1-1,0-2 1,0 1 295,-1 6 0,1-1 0,0 0 0,0 0 0,0 0 0,0 1 0,1-5 0,0 0 0,0 1 0,1 2 0,-1 1-53,2 0 1,0 2 0,0 2-1,0 2 53,0 1 0,1 2 0,0 5 0,1 0 0,1 7 0,7 11 0,3 36 0,-7 6 0,0 7 0,-2-3 0,0 4 0,-1 1 779,2 5 1,-1 1-1,1 0-779,-1 1 0,1 0 0,-1 0 0,-1-4 0,0 0 0,-1-2 287,4 11 0,-2-2-287,-1-8 0,-1-2 0,5 14 0,-5-19 0,-4-18 0,-1-5 766,-5-5-766,0 1 0,-1 1 0,0-1 0,0-3 0,0 1 0,0 1 0,0 0 0,0 2 0,0-1 0,2 0 0,1 0 0,0-1 0,0 2 0,-1 5 0,1 10 0,0 9 0,2 6 0,-3-13 0,0-6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0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0 688 24575,'0'-14'0,"0"-37"0,0 6 0,1-5 0,1 8 0,2-4 0,0 1-342,1-2 1,1 0-1,1 1 342,1 7 0,0 2 0,1 1 0,5-10 0,0 6 336,0 5-336,0 13 170,-6 44-170,0 12 0,0 9 0,0 4 0,0 7 0,0 4-675,-1-14 1,-1 3 0,1 1 0,0 1 0,0 1 674,0-4 0,0 1 0,0 1 0,1 1 0,-1 0 0,1-1 0,-1 0 0,1 1 0,0 0 0,-1 0 0,1-1 0,0-1 0,1 6 0,0 0 0,0-1 0,0-1 0,0-1-173,-1-6 0,0 1 0,0-2 0,-1 0 0,1-3 173,-1 3 0,1-2 0,-1-2 0,0-2 0,0 2 0,0-4 0,0-1 0,1 3 0,0-5 0,0-6 0,2-30 0,-2-22 0,-1-13 0,4 0 0,1-5 0,1-2-542,1 0 0,1-3 0,2-2 0,0 0 542,0 5 0,0-2 0,2 0 0,0 0 0,1 1 0,1-2 0,1-1 0,1 1 0,0 1 0,0 0 0,0 3 0,0 1 0,1 0 0,-1 1 0,0 1 0,4-4 0,-1 2 0,1 1 0,-2 2 851,4-3 0,-1 2 0,-1 4-851,3-3 0,-2 5 664,-9 12 1,-2 4-665,3-1 0,-10 12 0,-4 7 0,-2 1 2788,-1 2-2788,2 3 253,-1 16-253,2 29 0,-3-3 0,0 7 0,-1-6 0,2 4 0,-1 2-553,-1-7 1,1 2-1,0 0 1,0 1 552,1 4 0,-1 0 0,1 0 0,0-1 0,1-2 0,0 0 0,0 0 0,0-2-192,-1-5 1,1 0 0,0-1 0,0-2 191,1 5 0,1-3 0,-1-2 0,2 4 0,0-6 0,5 10 0,-4-26 0,-2-16 2117,4-25-2117,1-8 0,1-7 0,-1-1 0,1-3 0,2-3-289,-1 3 1,1-3 0,0-1-1,2-1 289,1-4 0,1-1 0,1 0 0,-1-1 0,-2 9 0,0 0 0,0-1 0,0 1 0,0 1 0,4-7 0,0 0 0,0 1 0,-1 2 0,-1 4 0,-1 1 0,0 1 0,0 2 0,1-3 0,1 2 0,-2 3 0,2-2 0,-1 4 0,11-7 0,-16 23 0,-2 10 0,-8 5 2012,5 13-2012,6 24 0,-3-4 0,2 5 0,-2-4 0,1 3 0,0 0-312,2 6 1,1 2 0,0-1 311,1 0 0,0 1 0,-1-1 0,0-2 0,1-1 0,-1-1 0,-2-4 0,0-2 0,0-1 0,4 6 0,-1-3 0,-3-8 0,-1-3 0,6 5-6475,-6-15 6475,-5-9 625,-3-3-625,0-13 0,6-26 0,1 0 0,2-6 0,-1 4 0,1-3 0,1-1-238,2-5 0,1 0 0,1-1 238,1 1 0,0 0 0,0 2 0,-2 5 0,1 2 0,-1 3 3215,6-7 1,-1 5-3216,-6 11 0,0 4 0,6 1 0,-8 17 0,-2 31 0,-5 4 0,0 7 0,-1 0 0,1 4 0,0 2-288,0-1 1,0 2 0,0 2 0,1 0 287,0 4 0,1 2 0,1 0 0,-1-1 0,0-1 0,1 0 0,0-1 0,-1-2-162,0-4 1,-1-1-1,1-1 1,-1-3 161,1 2 0,-1-3 0,0-3 0,2 2 0,-1-6 0,6 6 0,-3-32 0,15-50 0,-6 0 0,2-7 81,-8 16 1,2-2 0,0-1 0,0-1-82,3-4 0,1 0 0,0-1 0,0 2 0,0 1 0,-1 0 0,1 2 0,0 0-3,-1 3 0,0 0 1,-1 2-1,0 1 3,3-2 0,0 3 0,-2 1 0,6-7 0,-2 5 0,10-6 0,-13 21 0,-9 12 1810,-2 8-1810,0 18 0,-2 5 0,0 6 0,3 17 0,0 8-319,-1-7 1,-1 4 0,0 2 318,-2-11 0,0 1 0,0 0 0,0 0 0,0 0 0,0 0 0,0-1 0,0-1-133,2 9 1,-1-1 0,1-3 132,2 7 0,1-5 0,-2-13 0,0-5 0,5 2 0,3-31 0,-3-21 0,0-11 0,0-1 0,1-4 0,0-3-62,0 1 0,0-2 0,0-1 0,1-2 62,1-5 0,2-1 0,-1-1 0,0 1 0,0 2 0,-1 1 0,0 1 0,0 1 0,-1 4 0,-1 0 0,0 2 0,0 2 130,2-4 1,-1 3 0,0 3-131,1-2 0,-1 4 0,8-5 0,-9 22 0,-5 29 0,-5 8 0,-1 7 0,2 19 0,-1 7 91,-1-7 0,0 4 0,1 1-91,-2-10 0,2 0 0,-1 1 0,0 0 0,0-1 0,0 0 0,0-1 0,0-1-107,2 8 1,0-1 0,0-4 106,2 8 0,0-6 0,-3-13 0,0-5 0,4 0 0,-1-39 0,-1-24 0,-2-13 0,-1 9 0,-1-5 0,1-3 0,-1-2-296,1 1 0,0-2 1,0-1-1,0-2 1,0 1 295,-1 6 0,1-1 0,0 0 0,0 0 0,0 0 0,0 1 0,1-5 0,0 0 0,0 1 0,1 2 0,-1 1-53,2 0 1,0 2 0,0 2-1,0 2 53,0 1 0,1 2 0,0 5 0,1 0 0,1 7 0,7 11 0,3 36 0,-7 6 0,0 7 0,-2-3 0,0 4 0,-1 1 779,2 5 1,-1 1-1,1 0-779,-1 1 0,1 0 0,-1 0 0,-1-4 0,0 0 0,-1-2 287,4 11 0,-2-2-287,-1-8 0,-1-2 0,5 14 0,-5-19 0,-4-18 0,-1-5 766,-5-5-766,0 1 0,-1 1 0,0-1 0,0-3 0,0 1 0,0 1 0,0 0 0,0 2 0,0-1 0,2 0 0,1 0 0,0-1 0,0 2 0,-1 5 0,1 10 0,0 9 0,2 6 0,-3-13 0,0-6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5.4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 1 24575,'0'48'0,"0"0"0,0 5 0,0-10 0,0 3 0,0 2-1317,0-1 0,0 3 0,0 2 1,0 1 1316,0-5 0,0 1 0,0 2 0,0 0 0,0-1-450,0 3 1,0-1-1,0 1 1,0 0-1,0 2 450,0-5 0,0 2 0,0 0 0,0 1 0,0-1 0,0 0 0,0-2 0,0 1 0,0-1 0,0 1 0,0-2 0,0 1 0,0-2 0,0-1 0,0 1 0,0-2 0,0 1 0,0-1 30,0 5 0,0-1 1,0 0-1,0-1 1,0-2-31,0 4 0,0-2 0,0-1 0,0-2-135,0 7 0,0-3 0,0-2 135,0-9 0,0-2 0,0-1 1018,0 11 1,0-4-1019,0-13 0,0-3 0,0 5 0,0-15 3162,1-10-3162,0-3 1937,2-3-1937,0-1 632,1 0-632,6 0 0,15 0 0,28 0 0,-10 0 0,6 0 0,-5 0 0,3 0 0,2-1-596,-4 1 0,1-2 1,2 1-1,1-1 596,-3 1 0,1 0 0,2 0 0,0-1 0,1 1-546,-4-1 0,2 1 1,0-1-1,0 1 1,1-1-1,0 1 546,3-1 0,1 0 0,0 0 0,0 0 0,0 0 0,0 1 0,0-1 0,1 0 0,0 1 0,-1-1 0,0 0 0,0 0 0,-2 0 0,-1 0 0,1 0 0,-2-1 0,1 0 0,-2 1-361,6-2 1,-1 1 0,-1 0 0,0-1 0,-1 1 360,-3-1 0,-1 1 0,-1-1 0,0 1 0,0 0 0,8 0 0,-1-1 0,-1 1 0,1 1-236,-4-1 1,0 2-1,-1-1 1,0 1 235,-4 0 0,0 0 0,-1 1 0,-1 0 456,9 0 0,-2 0 1,-2 0-457,10 0 0,-4 0 1485,-15 0 0,-4 0-1485,10 0 0,-23 0 2270,-13-2-2270,-5-10 0,-9-28 0,2 12 0,-1-4 0,0-2 0,0-2 0,1-3-92,-2-10 1,1-3 0,-1-1 91,2 8 0,1 0 0,-1-1 0,1-1 0,-1-5 0,1 0 0,0-1 0,1 1 0,0 3 0,0-1 0,1 1 0,0 0 0,0 3 0,0 0 0,1 1 0,0 0 0,-1-9 0,1 2 0,1 0-54,-1 5 0,0 2 1,0 1 53,0 6 0,0 1 0,0 1 0,0-8 0,0 1 0,0 5 0,0 1 0,0 4 0,0 1 0,0 1 0,0-1 858,0-1 1,0 0-859,-1-2 0,2-1 254,-1-1 1,1-1-255,1-1 0,0 0 0,1-2 0,1 0 0,0 0 0,0 0 0,0-2 0,1 1 0,-1 2 0,0 1 0,0 4 0,0 2 0,-1 4 0,0 3-6784,1-9 6784,-3 15 0,-5 11 0,-19 6 0,-9 2 0,-5 2 0,9 0 0,-2 0 0,-8 0 0,-5 0 0,1-1 0,-11 2 0,0-1-202,8 0 0,-1-1 0,-1 1 202,-2-1 0,-1 0 0,1 0 0,1 0 0,0 0 0,0 0 0,1 0 0,-1 0 0,1 0 0,-1 0 0,-1 0 0,1 0 0,-2 0 0,1 0 0,-1 0 0,2 0 0,-1 0 0,1 0 0,-1 0 0,1 0 0,0 0 0,2 0 0,1 0 0,-1 0 0,0 0 0,1 0 0,-1 0 0,-1 0 0,-1 0 0,1 0 0,-1 0 0,-1 0 0,1 0 0,0 0 0,1 0 0,0 0 0,4 0 0,1 0 0,0 0 0,-15 0 0,2 0 0,9 0 0,3 0 3241,6 0 1,2 0-3242,5 0 0,0 1 0,0 0 0,-1 1 0,-5 1 0,-1 1 453,-6-1 1,-1 1-454,-4 0 0,-2 0 0,0-2 0,-1 0 0,2-1 0,2 0 0,3 0 0,3-1 0,7 0 0,3 0 0,-13 0 0,18 0 0,14 0 0,8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8.38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24575,'0'38'0,"0"-1"0,0 3 0,0-5 0,0 4-907,0-2 0,0 4 1,0 2-1,0 0 907,0 0 0,0 0 0,0 1 0,0 2-445,0-1 1,0 2-1,0 1 1,0 1 0,0 0 444,0 3 0,0 0 0,0 0 0,0 1 0,0-2 0,0-1 0,0 0 0,0-1 0,0 0 0,0 0 0,0-3 0,0 0 0,0 0 0,0-1 0,0 0-41,0 8 1,0-1 0,0 0 0,0-1 40,0-4 0,0 0 0,0-1 0,0 0 0,0-3 0,0 0 0,0-1 0,0 1-282,1 11 1,1-1 0,0 0 281,0-2 0,1 0 0,1-1 0,0 0 0,0 0 0,1-1 0,1 4 0,0-1 0,0 1 0,-1-2 0,0-1 0,0 1 0,-1 0 0,1 0 0,-1-1 0,-1-2 0,0-1 0,0-2 374,0-4 1,-1-1 0,0-1-375,0-2 0,-1 0 0,1-2 0,0 12 0,0-3 1235,0-5 0,0-1-1235,0-6 0,0-1 1718,2 23-1718,-2-11 1173,-1-8-1173,0-4 369,1-2-369,1-4 0,0-4 0,1-6 0,-1-2 0,0 5 0,3 11 0,2 13 0,-4-14 0,0 0 0,0 1 0,0 0 0,0 23 0,-1-14 0,0-13 0,-1-13 0,-1 0 0,-1 10 0,0-8 0,0 24 0,0-11 0,0 8 0,0-4 0,0-8 0,0-13 0,0-3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0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0 688 24575,'0'-14'0,"0"-37"0,0 6 0,1-5 0,1 8 0,2-4 0,0 1-342,1-2 1,1 0-1,1 1 342,1 7 0,0 2 0,1 1 0,5-10 0,0 6 336,0 5-336,0 13 170,-6 44-170,0 12 0,0 9 0,0 4 0,0 7 0,0 4-675,-1-14 1,-1 3 0,1 1 0,0 1 0,0 1 674,0-4 0,0 1 0,0 1 0,1 1 0,-1 0 0,1-1 0,-1 0 0,1 1 0,0 0 0,-1 0 0,1-1 0,0-1 0,1 6 0,0 0 0,0-1 0,0-1 0,0-1-173,-1-6 0,0 1 0,0-2 0,-1 0 0,1-3 173,-1 3 0,1-2 0,-1-2 0,0-2 0,0 2 0,0-4 0,0-1 0,1 3 0,0-5 0,0-6 0,2-30 0,-2-22 0,-1-13 0,4 0 0,1-5 0,1-2-542,1 0 0,1-3 0,2-2 0,0 0 542,0 5 0,0-2 0,2 0 0,0 0 0,1 1 0,1-2 0,1-1 0,1 1 0,0 1 0,0 0 0,0 3 0,0 1 0,1 0 0,-1 1 0,0 1 0,4-4 0,-1 2 0,1 1 0,-2 2 851,4-3 0,-1 2 0,-1 4-851,3-3 0,-2 5 664,-9 12 1,-2 4-665,3-1 0,-10 12 0,-4 7 0,-2 1 2788,-1 2-2788,2 3 253,-1 16-253,2 29 0,-3-3 0,0 7 0,-1-6 0,2 4 0,-1 2-553,-1-7 1,1 2-1,0 0 1,0 1 552,1 4 0,-1 0 0,1 0 0,0-1 0,1-2 0,0 0 0,0 0 0,0-2-192,-1-5 1,1 0 0,0-1 0,0-2 191,1 5 0,1-3 0,-1-2 0,2 4 0,0-6 0,5 10 0,-4-26 0,-2-16 2117,4-25-2117,1-8 0,1-7 0,-1-1 0,1-3 0,2-3-289,-1 3 1,1-3 0,0-1-1,2-1 289,1-4 0,1-1 0,1 0 0,-1-1 0,-2 9 0,0 0 0,0-1 0,0 1 0,0 1 0,4-7 0,0 0 0,0 1 0,-1 2 0,-1 4 0,-1 1 0,0 1 0,0 2 0,1-3 0,1 2 0,-2 3 0,2-2 0,-1 4 0,11-7 0,-16 23 0,-2 10 0,-8 5 2012,5 13-2012,6 24 0,-3-4 0,2 5 0,-2-4 0,1 3 0,0 0-312,2 6 1,1 2 0,0-1 311,1 0 0,0 1 0,-1-1 0,0-2 0,1-1 0,-1-1 0,-2-4 0,0-2 0,0-1 0,4 6 0,-1-3 0,-3-8 0,-1-3 0,6 5-6475,-6-15 6475,-5-9 625,-3-3-625,0-13 0,6-26 0,1 0 0,2-6 0,-1 4 0,1-3 0,1-1-238,2-5 0,1 0 0,1-1 238,1 1 0,0 0 0,0 2 0,-2 5 0,1 2 0,-1 3 3215,6-7 1,-1 5-3216,-6 11 0,0 4 0,6 1 0,-8 17 0,-2 31 0,-5 4 0,0 7 0,-1 0 0,1 4 0,0 2-288,0-1 1,0 2 0,0 2 0,1 0 287,0 4 0,1 2 0,1 0 0,-1-1 0,0-1 0,1 0 0,0-1 0,-1-2-162,0-4 1,-1-1-1,1-1 1,-1-3 161,1 2 0,-1-3 0,0-3 0,2 2 0,-1-6 0,6 6 0,-3-32 0,15-50 0,-6 0 0,2-7 81,-8 16 1,2-2 0,0-1 0,0-1-82,3-4 0,1 0 0,0-1 0,0 2 0,0 1 0,-1 0 0,1 2 0,0 0-3,-1 3 0,0 0 1,-1 2-1,0 1 3,3-2 0,0 3 0,-2 1 0,6-7 0,-2 5 0,10-6 0,-13 21 0,-9 12 1810,-2 8-1810,0 18 0,-2 5 0,0 6 0,3 17 0,0 8-319,-1-7 1,-1 4 0,0 2 318,-2-11 0,0 1 0,0 0 0,0 0 0,0 0 0,0 0 0,0-1 0,0-1-133,2 9 1,-1-1 0,1-3 132,2 7 0,1-5 0,-2-13 0,0-5 0,5 2 0,3-31 0,-3-21 0,0-11 0,0-1 0,1-4 0,0-3-62,0 1 0,0-2 0,0-1 0,1-2 62,1-5 0,2-1 0,-1-1 0,0 1 0,0 2 0,-1 1 0,0 1 0,0 1 0,-1 4 0,-1 0 0,0 2 0,0 2 130,2-4 1,-1 3 0,0 3-131,1-2 0,-1 4 0,8-5 0,-9 22 0,-5 29 0,-5 8 0,-1 7 0,2 19 0,-1 7 91,-1-7 0,0 4 0,1 1-91,-2-10 0,2 0 0,-1 1 0,0 0 0,0-1 0,0 0 0,0-1 0,0-1-107,2 8 1,0-1 0,0-4 106,2 8 0,0-6 0,-3-13 0,0-5 0,4 0 0,-1-39 0,-1-24 0,-2-13 0,-1 9 0,-1-5 0,1-3 0,-1-2-296,1 1 0,0-2 1,0-1-1,0-2 1,0 1 295,-1 6 0,1-1 0,0 0 0,0 0 0,0 0 0,0 1 0,1-5 0,0 0 0,0 1 0,1 2 0,-1 1-53,2 0 1,0 2 0,0 2-1,0 2 53,0 1 0,1 2 0,0 5 0,1 0 0,1 7 0,7 11 0,3 36 0,-7 6 0,0 7 0,-2-3 0,0 4 0,-1 1 779,2 5 1,-1 1-1,1 0-779,-1 1 0,1 0 0,-1 0 0,-1-4 0,0 0 0,-1-2 287,4 11 0,-2-2-287,-1-8 0,-1-2 0,5 14 0,-5-19 0,-4-18 0,-1-5 766,-5-5-766,0 1 0,-1 1 0,0-1 0,0-3 0,0 1 0,0 1 0,0 0 0,0 2 0,0-1 0,2 0 0,1 0 0,0-1 0,0 2 0,-1 5 0,1 10 0,0 9 0,2 6 0,-3-13 0,0-6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5.4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 1 24575,'0'48'0,"0"0"0,0 5 0,0-10 0,0 3 0,0 2-1317,0-1 0,0 3 0,0 2 1,0 1 1316,0-5 0,0 1 0,0 2 0,0 0 0,0-1-450,0 3 1,0-1-1,0 1 1,0 0-1,0 2 450,0-5 0,0 2 0,0 0 0,0 1 0,0-1 0,0 0 0,0-2 0,0 1 0,0-1 0,0 1 0,0-2 0,0 1 0,0-2 0,0-1 0,0 1 0,0-2 0,0 1 0,0-1 30,0 5 0,0-1 1,0 0-1,0-1 1,0-2-31,0 4 0,0-2 0,0-1 0,0-2-135,0 7 0,0-3 0,0-2 135,0-9 0,0-2 0,0-1 1018,0 11 1,0-4-1019,0-13 0,0-3 0,0 5 0,0-15 3162,1-10-3162,0-3 1937,2-3-1937,0-1 632,1 0-632,6 0 0,15 0 0,28 0 0,-10 0 0,6 0 0,-5 0 0,3 0 0,2-1-596,-4 1 0,1-2 1,2 1-1,1-1 596,-3 1 0,1 0 0,2 0 0,0-1 0,1 1-546,-4-1 0,2 1 1,0-1-1,0 1 1,1-1-1,0 1 546,3-1 0,1 0 0,0 0 0,0 0 0,0 0 0,0 1 0,0-1 0,1 0 0,0 1 0,-1-1 0,0 0 0,0 0 0,-2 0 0,-1 0 0,1 0 0,-2-1 0,1 0 0,-2 1-361,6-2 1,-1 1 0,-1 0 0,0-1 0,-1 1 360,-3-1 0,-1 1 0,-1-1 0,0 1 0,0 0 0,8 0 0,-1-1 0,-1 1 0,1 1-236,-4-1 1,0 2-1,-1-1 1,0 1 235,-4 0 0,0 0 0,-1 1 0,-1 0 456,9 0 0,-2 0 1,-2 0-457,10 0 0,-4 0 1485,-15 0 0,-4 0-1485,10 0 0,-23 0 2270,-13-2-2270,-5-10 0,-9-28 0,2 12 0,-1-4 0,0-2 0,0-2 0,1-3-92,-2-10 1,1-3 0,-1-1 91,2 8 0,1 0 0,-1-1 0,1-1 0,-1-5 0,1 0 0,0-1 0,1 1 0,0 3 0,0-1 0,1 1 0,0 0 0,0 3 0,0 0 0,1 1 0,0 0 0,-1-9 0,1 2 0,1 0-54,-1 5 0,0 2 1,0 1 53,0 6 0,0 1 0,0 1 0,0-8 0,0 1 0,0 5 0,0 1 0,0 4 0,0 1 0,0 1 0,0-1 858,0-1 1,0 0-859,-1-2 0,2-1 254,-1-1 1,1-1-255,1-1 0,0 0 0,1-2 0,1 0 0,0 0 0,0 0 0,0-2 0,1 1 0,-1 2 0,0 1 0,0 4 0,0 2 0,-1 4 0,0 3-6784,1-9 6784,-3 15 0,-5 11 0,-19 6 0,-9 2 0,-5 2 0,9 0 0,-2 0 0,-8 0 0,-5 0 0,1-1 0,-11 2 0,0-1-202,8 0 0,-1-1 0,-1 1 202,-2-1 0,-1 0 0,1 0 0,1 0 0,0 0 0,0 0 0,1 0 0,-1 0 0,1 0 0,-1 0 0,-1 0 0,1 0 0,-2 0 0,1 0 0,-1 0 0,2 0 0,-1 0 0,1 0 0,-1 0 0,1 0 0,0 0 0,2 0 0,1 0 0,-1 0 0,0 0 0,1 0 0,-1 0 0,-1 0 0,-1 0 0,1 0 0,-1 0 0,-1 0 0,1 0 0,0 0 0,1 0 0,0 0 0,4 0 0,1 0 0,0 0 0,-15 0 0,2 0 0,9 0 0,3 0 3241,6 0 1,2 0-3242,5 0 0,0 1 0,0 0 0,-1 1 0,-5 1 0,-1 1 453,-6-1 1,-1 1-454,-4 0 0,-2 0 0,0-2 0,-1 0 0,2-1 0,2 0 0,3 0 0,3-1 0,7 0 0,3 0 0,-13 0 0,18 0 0,14 0 0,8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8.38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24575,'0'38'0,"0"-1"0,0 3 0,0-5 0,0 4-907,0-2 0,0 4 1,0 2-1,0 0 907,0 0 0,0 0 0,0 1 0,0 2-445,0-1 1,0 2-1,0 1 1,0 1 0,0 0 444,0 3 0,0 0 0,0 0 0,0 1 0,0-2 0,0-1 0,0 0 0,0-1 0,0 0 0,0 0 0,0-3 0,0 0 0,0 0 0,0-1 0,0 0-41,0 8 1,0-1 0,0 0 0,0-1 40,0-4 0,0 0 0,0-1 0,0 0 0,0-3 0,0 0 0,0-1 0,0 1-282,1 11 1,1-1 0,0 0 281,0-2 0,1 0 0,1-1 0,0 0 0,0 0 0,1-1 0,1 4 0,0-1 0,0 1 0,-1-2 0,0-1 0,0 1 0,-1 0 0,1 0 0,-1-1 0,-1-2 0,0-1 0,0-2 374,0-4 1,-1-1 0,0-1-375,0-2 0,-1 0 0,1-2 0,0 12 0,0-3 1235,0-5 0,0-1-1235,0-6 0,0-1 1718,2 23-1718,-2-11 1173,-1-8-1173,0-4 369,1-2-369,1-4 0,0-4 0,1-6 0,-1-2 0,0 5 0,3 11 0,2 13 0,-4-14 0,0 0 0,0 1 0,0 0 0,0 23 0,-1-14 0,0-13 0,-1-13 0,-1 0 0,-1 10 0,0-8 0,0 24 0,0-11 0,0 8 0,0-4 0,0-8 0,0-13 0,0-3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8:56:58.74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4322 915 24575,'-12'-21'0,"5"-3"0,2-23 0,5-26 0,1 21 0,6-4 0,11-10 0,13 0 0,23-9 0,16 5-465,-5 20 0,9 3 0,4 5 465,-9 10 0,3 2 0,3 4 0,0 2 0,5 1 0,1 4 0,1 2 0,0 3 0,-2 2 0,1 3 0,0 2 0,-1 1 0,-3 2 0,-1 1 0,0 4 0,-1 4 0,-1 4 0,1 4 0,-2 6 0,-1 5 0,0 7 0,-1 6 0,-2 6 0,-4 7-593,4 12 0,-4 8 0,-3 6 0,-4 4 593,-12-8 0,-3 6 0,-3 2 0,-3 2 0,-2-1 0,-4-2 0,-3 2 0,-3 0 0,-2-1 0,-2-1 0,0 11 0,-4-1 0,-3-2 0,-2-4 0,-4 4 0,-3-4 0,-2-8 0,-1 1 0,0-10 0,6 13 0,30-43 1221,54-16-1221,-17-9 0,9 0 0,-16-2 0,3 0 0,2 2 551,5 3 0,3 1 1,-1 3-552,5 3 0,-1 4 0,0 2 0,-5 4 0,0 3 0,-4 4 0,-4 1 0,-3 3 0,-6 6 0,-6 2 0,-7 6 0,-8 5 0,-9 10 0,-10 7 0,-13 4 0,-11-9 0,-10 4 0,-8 2 0,-7 0-673,-6-2 1,-9 1 0,-5 0-1,-4 1 1,-4-2 672,3-7 0,-5-1 0,-3 0 0,-2-1 0,-2-1 0,-1-3 0,-2 0 0,-3-1 0,-1-2 0,-1-1 0,0-2 0,1-2 0,-8 5 0,-1-1 0,1-3 0,2-2 0,3-4-130,0 0 1,2-4 0,3-3 0,4-2 129,0-1 0,4-2 0,6-4 0,0 1 0,10-6 0,6-4 715,22-6-715,5-1 3403,-15 29-3403,-25 34 0,11-26 0,-8 1 0,-18 10 0,-11-4-291,12-21 1,-6-5 0,-6-6 290,2-10 0,-6-5 0,-4-5 0,-1-7-576,-9-7 0,-3-9 1,0-5-1,1-7 576,17-1 0,0-4 0,2-4 0,0-4 0,2-2 0,2-2 0,0-5 0,2-2 0,2-2 0,5-3 0,-7-15 0,4-3 0,4-3 0,3 1-270,6 5 1,3 0-1,3-1 1,2 1 269,-7-15 0,5 0 0,3 2-76,8 10 0,3 0 0,2 4 76,-8-17 0,-1 7 617,1 14 0,-2 6-617,-3 11 0,-3 6 1146,-4 12 1,-4 8-1147,-9 7 0,-4 6 0,-9 3 0,-5 3 0,19 0 0,-3 2 0,-3-1-41,-11 0 1,-3 0-1,-3 0 41,12-1 0,-4 0 0,0-2 0,-2-1 0,-4-2 0,-1-2 0,-1-3 0,2-1 0,1-3 0,0-2 0,1-2 0,4-4 0,6-1 0,1-2 0,4-4 0,4-1 28,-6-9 1,5-3 0,5-2-29,-13-15 0,7-2 0,17 7 0,4-1 0,8 7 0,-1 0 0,-5-5 0,-5-1 0,-8-3 0,-5 1 0,-4-3 0,-3 1 0,-7-4 0,-1-1 0,27 21 0,0-2 0,3-1 0,1-3 0,2-3 0,2-1 0,2-3 0,3-1 0,4-3 0,6-1 0,4-2 0,5 0 0,-3-32 0,9 0 0,7 3 0,10 2 0,12 1 0,12 3 0,14 8 0,13 7 0,16 4 0,10 8 277,-21 22 0,5 4 0,2 3-277,3 3 0,1 5 0,3 2 0,3 3 0,1 4 0,1 1 0,-2 3 0,-1 2 0,1 2 0,-2 2 0,-1 1 0,-1 1 0,27-1 0,-2 2 100,-14 1 1,-3 1-101,-8 4 0,-3 3 0,-11 3 0,-2 3 0,-5 3 0,-2 2 0,-1 3 0,0 0 0,2-2 0,0-1 305,0-1 0,0-1-305,36 12 0,-15-11 0,-11-8 0,10-6 0,-21-3 0,3-2 0,13 1 0,3-2 0,8 1 0,1 0 0,-4 0 0,-3 0 0,-12 0 0,-4 0 0,25 0 0,-24 0 0,-8 0 0,-4 0 0,-4 0 0,-6 0 0,-7 0 0,-3 0 0,7-3 0,10-9 0,12-10 0,5-8 0,-7-6 0,-5 1 0,-4 4 0,-2 2 0,-5 5 0,-6 8 0,-8 4 0,-8 5 0,-4 5 0,-4 1 0,0 1 0,0 0 0,2-3 0,2 0 0,6-4 0,-4 4 0,4-2 0,-7 5 0,2 0 0,0 0 0,-1 0 0,-1 0 0,1 0 0,-1 0 0,-1 0 0,1 0 0,-1 0 0,0 0 0,-1 0 0,-1 0 0,-1 2 0,-2-1 0,-1 1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8T18:08:27.72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200 4 24575,'0'-3'0,"0"11"0,0 29 0,0 4 0,0 55 0,0-40 0,0 7 0,0 3 0,0 6 0,0 6-658,0-1 1,0 5 0,0 3 0,0 4 657,0-4 0,0 3 0,0 3 0,0 1 0,0 2-565,0-7 0,0 2 0,0 1 0,0 1 0,0 0 0,0 1 565,0 5 0,1 1 0,-1 0 0,0 1 0,0 1 0,-1-1 0,0-13 0,0 0 0,0 1 0,-1 0 0,0-1 0,1 2 0,-1-1-440,0 1 0,0 1 0,0-1 0,0 1 1,-1 0-1,1 1 0,-1-1 440,0 1 0,0 1 0,0 0 0,0-1 0,0 1 0,0 0 0,-1-1 0,1 0 0,0 0 0,-1-1 0,1 1 0,0-1 0,-1 0 0,1-1-304,0 12 0,0 0 1,0-1-1,1-1 1,-1-1-1,0-2 304,0 7 0,1-2 0,-1-2 0,0-2 0,0-3 157,0 10 1,-1-4 0,1-2 0,-1-5-158,-1 11 0,0-6 0,-1-4 783,2-20 0,-1-3 1,-1-3-784,-3 21 0,1-6 1696,2-19 1,0-4-1697,-5 28 3036,5-24-3036,2-18 1446,1-10-1446,5-19 64,7-3-64,33-13 0,31 0 0,-3 5 0,14 3 0,-14-1 0,8 3 0,6 0 0,3 0-772,-11-1 1,3 0 0,3 0 0,3 1-1,2-1 1,2 0 771,4 0 0,3 1 0,2-1 0,3 0 0,0-1 0,1 1 0,-1-2-481,-10 0 0,1 0 1,0-1-1,1 0 0,0-1 1,0 0-1,0 0 1,-1-1 480,-1 0 0,0-1 0,0 0 0,0 0 0,0-1 0,-2 0 0,0 0 0,-2-1 0,2 1 0,0-1 0,-1 0 0,-2 0 0,-1-1 0,-2 1 0,-1-1-224,16 1 0,-2-1 1,-3-1-1,-2 1 0,-3 0 224,7 0 0,-3 0 0,-4 0 0,-7 1 0,-8-1 0,-6 1 0,-5 0 0,9 1 0,-12 0 3179,-12 1-3179,-21-6 0,-23-46 0,-2-34 0,0-28 0,-1 6 632,0 38 0,0 4 0,0-12-632,0 1 0,0-10 0,0-9 0,0-6 0,0-2 0,0 0 0,0 4-500,0 11 1,0 0 0,0 0 0,0-1 0,0-1-1,0-1 1,0-2 0,0-3 499,0 6 0,0-2 0,0-2 0,0-1 0,0-1 0,0-1 0,0-1 0,0 0 0,0 0 0,0 0 0,0 5 0,0-1 0,0-1 0,0 0 0,-1 0 0,1-1 0,0 1 0,0 0 0,0 2 0,1 0 0,-1 2 0,0-11 0,1 1 0,-1 1 0,1 0 0,-1 2 0,1 0 0,0 3 0,0 1 0,0 2-262,1-7 1,0 2 0,0 2-1,0 1 1,0 3 0,1 1-1,0 3 262,1-17 0,1 2 0,0 3 0,0 4 0,2 5-50,0 5 1,0 5-1,2 3 1,-1 7 49,4-27 0,-1 11 812,-3 22 0,-2 10-812,-1 3 5444,-5 21-5444,0 21 3069,0-4-3069,0-7 402,0-12-402,0-10 0,0-13 0,0-14 0,0-12 0,0-7 0,0 2 0,0 12 0,0 19 0,0 16 0,0 16 0,0 8 0,0 4 0,0 3 0,0-3 0,0-4 0,0-11 0,0 3 0,0-14 0,0 8 0,0-8 0,0 2 0,0 8 0,0 7 0,0 7 0,0 5 0,0 3 0,0 1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8T18:08:27.72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24575,'46'0'0,"47"0"0,-20 0 0,7 0 0,12 0 0,5 0-634,-23 0 1,3 0-1,1 0 634,7 0 0,3 0 0,-1 0 0,-2 0 0,1 0 0,-1 0 0,0 0 0,0 0 0,-4 0 306,20 0 1,-9 0-307,-28 0 0,-6 0 314,20 0-314,-40 1 0,-23 2 0,-8 1 974,-5 3-974,-2 1 0,0 2 0,0 6 0,0 26 0,0 39 0,0-17 0,0 7 0,0 21 0,0 6-287,0-25 0,0 3 0,0 1 287,0 6 0,0 1 0,0 2 0,0 3 0,0 1 0,0 1 0,0 2 0,0 0 0,0-1 0,0-4 0,0-1 0,0-1 0,0-4 0,0-2 0,0-1 0,-1-6 0,0-1 0,-1-2 0,0 25 0,0-3 0,0-7 0,0-3 0,0-12 0,0-4 0,2-10 0,0-4 0,0 37 0,0-18 861,0-20-861,0-12 0,0-22 0,0-2 0,6-12 0,11-4 0,73-9 0,-33 1 0,11-2 0,7-3 0,-10 0 0,2-2 0,-5 2 0,4 0 0,2-1-228,8-1 0,3 0 0,0 0 228,0 2 0,2 0 0,-3 1 0,-5 1 0,-3 2 0,-1 0 0,23-4 0,-4 2 0,-16 2 0,-5 0 0,-11 1 0,-3 0 0,34-7 0,-5-2 0,8 0 342,-40 9 0,1-1-342,3 1 0,-1 0 0,0 2 0,-1 0 0,1 1 0,-2 1 0,0 0 0,-1 0 0,2 2 0,0 0 0,46-2 0,-8 0 0,-10 1 0,-15 1 0,-10 0 0,-7 3 0,-6 0 0,-2 0 0,-3 0 0,-2 0 0,0 0 0,2 0 0,5 3 0,2 1 0,2 4 0,1 1 0,-6-1 0,-6-2 0,-8-2 0,-10 0 0,-5-1 0,-4 0 0,-6-15 0,1-28 0,-3-57 0,0 10 0,1 3 0,-2-8 0,1 7 0,-2-2-320,-1 9 0,-2-4 1,-1-1 319,-2-5 0,-2-2 0,-1 2 0,-3 3 0,0 1 0,-2 2 0,0 5 0,0 1 0,0 3 0,-4-20 0,2 5 0,5 18 0,2 5 0,5 13 0,1 4 0,2-26 0,3 12 0,0 5 959,0 11-959,0 3 0,0 20 0,0 4 0,0 11 0,0 1 0,0 1 0,0 0 0,0-4 0,0-10 0,5-10 0,3-10 0,4-6 0,4-2 0,-4 1 0,0 4 0,-3 7 0,-4 15 0,2 6 0,2 13 0,20 0 0,21 2 0,-3 0 0,7 0 0,24 1 0,8 2 0,-17 0 0,2 1 0,3 1-260,8 1 1,1 0 0,1 1 259,0-1 0,0 0 0,0 0 0,-3-1 0,-1-1 0,0 0 0,-3-2 0,0-1 0,-1-1 0,-2 1 0,-1-2 0,-1 1 0,27 0 0,-4 0 0,-13 0 0,-4 0 0,-14 0 0,-3 0 0,34 0 0,-18-1 0,-8-1 778,-5-4-778,-5-2 0,-7 0 0,-7-1 0,-10 3 0,-9 0 0,-9 1 0,-9 0 0,-6 0 0,-1 3 0,-1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5.4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 1 24575,'0'48'0,"0"0"0,0 5 0,0-10 0,0 3 0,0 2-1317,0-1 0,0 3 0,0 2 1,0 1 1316,0-5 0,0 1 0,0 2 0,0 0 0,0-1-450,0 3 1,0-1-1,0 1 1,0 0-1,0 2 450,0-5 0,0 2 0,0 0 0,0 1 0,0-1 0,0 0 0,0-2 0,0 1 0,0-1 0,0 1 0,0-2 0,0 1 0,0-2 0,0-1 0,0 1 0,0-2 0,0 1 0,0-1 30,0 5 0,0-1 1,0 0-1,0-1 1,0-2-31,0 4 0,0-2 0,0-1 0,0-2-135,0 7 0,0-3 0,0-2 135,0-9 0,0-2 0,0-1 1018,0 11 1,0-4-1019,0-13 0,0-3 0,0 5 0,0-15 3162,1-10-3162,0-3 1937,2-3-1937,0-1 632,1 0-632,6 0 0,15 0 0,28 0 0,-10 0 0,6 0 0,-5 0 0,3 0 0,2-1-596,-4 1 0,1-2 1,2 1-1,1-1 596,-3 1 0,1 0 0,2 0 0,0-1 0,1 1-546,-4-1 0,2 1 1,0-1-1,0 1 1,1-1-1,0 1 546,3-1 0,1 0 0,0 0 0,0 0 0,0 0 0,0 1 0,0-1 0,1 0 0,0 1 0,-1-1 0,0 0 0,0 0 0,-2 0 0,-1 0 0,1 0 0,-2-1 0,1 0 0,-2 1-361,6-2 1,-1 1 0,-1 0 0,0-1 0,-1 1 360,-3-1 0,-1 1 0,-1-1 0,0 1 0,0 0 0,8 0 0,-1-1 0,-1 1 0,1 1-236,-4-1 1,0 2-1,-1-1 1,0 1 235,-4 0 0,0 0 0,-1 1 0,-1 0 456,9 0 0,-2 0 1,-2 0-457,10 0 0,-4 0 1485,-15 0 0,-4 0-1485,10 0 0,-23 0 2270,-13-2-2270,-5-10 0,-9-28 0,2 12 0,-1-4 0,0-2 0,0-2 0,1-3-92,-2-10 1,1-3 0,-1-1 91,2 8 0,1 0 0,-1-1 0,1-1 0,-1-5 0,1 0 0,0-1 0,1 1 0,0 3 0,0-1 0,1 1 0,0 0 0,0 3 0,0 0 0,1 1 0,0 0 0,-1-9 0,1 2 0,1 0-54,-1 5 0,0 2 1,0 1 53,0 6 0,0 1 0,0 1 0,0-8 0,0 1 0,0 5 0,0 1 0,0 4 0,0 1 0,0 1 0,0-1 858,0-1 1,0 0-859,-1-2 0,2-1 254,-1-1 1,1-1-255,1-1 0,0 0 0,1-2 0,1 0 0,0 0 0,0 0 0,0-2 0,1 1 0,-1 2 0,0 1 0,0 4 0,0 2 0,-1 4 0,0 3-6784,1-9 6784,-3 15 0,-5 11 0,-19 6 0,-9 2 0,-5 2 0,9 0 0,-2 0 0,-8 0 0,-5 0 0,1-1 0,-11 2 0,0-1-202,8 0 0,-1-1 0,-1 1 202,-2-1 0,-1 0 0,1 0 0,1 0 0,0 0 0,0 0 0,1 0 0,-1 0 0,1 0 0,-1 0 0,-1 0 0,1 0 0,-2 0 0,1 0 0,-1 0 0,2 0 0,-1 0 0,1 0 0,-1 0 0,1 0 0,0 0 0,2 0 0,1 0 0,-1 0 0,0 0 0,1 0 0,-1 0 0,-1 0 0,-1 0 0,1 0 0,-1 0 0,-1 0 0,1 0 0,0 0 0,1 0 0,0 0 0,4 0 0,1 0 0,0 0 0,-15 0 0,2 0 0,9 0 0,3 0 3241,6 0 1,2 0-3242,5 0 0,0 1 0,0 0 0,-1 1 0,-5 1 0,-1 1 453,-6-1 1,-1 1-454,-4 0 0,-2 0 0,0-2 0,-1 0 0,2-1 0,2 0 0,3 0 0,3-1 0,7 0 0,3 0 0,-13 0 0,18 0 0,14 0 0,8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8.38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24575,'0'38'0,"0"-1"0,0 3 0,0-5 0,0 4-907,0-2 0,0 4 1,0 2-1,0 0 907,0 0 0,0 0 0,0 1 0,0 2-445,0-1 1,0 2-1,0 1 1,0 1 0,0 0 444,0 3 0,0 0 0,0 0 0,0 1 0,0-2 0,0-1 0,0 0 0,0-1 0,0 0 0,0 0 0,0-3 0,0 0 0,0 0 0,0-1 0,0 0-41,0 8 1,0-1 0,0 0 0,0-1 40,0-4 0,0 0 0,0-1 0,0 0 0,0-3 0,0 0 0,0-1 0,0 1-282,1 11 1,1-1 0,0 0 281,0-2 0,1 0 0,1-1 0,0 0 0,0 0 0,1-1 0,1 4 0,0-1 0,0 1 0,-1-2 0,0-1 0,0 1 0,-1 0 0,1 0 0,-1-1 0,-1-2 0,0-1 0,0-2 374,0-4 1,-1-1 0,0-1-375,0-2 0,-1 0 0,1-2 0,0 12 0,0-3 1235,0-5 0,0-1-1235,0-6 0,0-1 1718,2 23-1718,-2-11 1173,-1-8-1173,0-4 369,1-2-369,1-4 0,0-4 0,1-6 0,-1-2 0,0 5 0,3 11 0,2 13 0,-4-14 0,0 0 0,0 1 0,0 0 0,0 23 0,-1-14 0,0-13 0,-1-13 0,-1 0 0,-1 10 0,0-8 0,0 24 0,0-11 0,0 8 0,0-4 0,0-8 0,0-13 0,0-3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0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0 688 24575,'0'-14'0,"0"-37"0,0 6 0,1-5 0,1 8 0,2-4 0,0 1-342,1-2 1,1 0-1,1 1 342,1 7 0,0 2 0,1 1 0,5-10 0,0 6 336,0 5-336,0 13 170,-6 44-170,0 12 0,0 9 0,0 4 0,0 7 0,0 4-675,-1-14 1,-1 3 0,1 1 0,0 1 0,0 1 674,0-4 0,0 1 0,0 1 0,1 1 0,-1 0 0,1-1 0,-1 0 0,1 1 0,0 0 0,-1 0 0,1-1 0,0-1 0,1 6 0,0 0 0,0-1 0,0-1 0,0-1-173,-1-6 0,0 1 0,0-2 0,-1 0 0,1-3 173,-1 3 0,1-2 0,-1-2 0,0-2 0,0 2 0,0-4 0,0-1 0,1 3 0,0-5 0,0-6 0,2-30 0,-2-22 0,-1-13 0,4 0 0,1-5 0,1-2-542,1 0 0,1-3 0,2-2 0,0 0 542,0 5 0,0-2 0,2 0 0,0 0 0,1 1 0,1-2 0,1-1 0,1 1 0,0 1 0,0 0 0,0 3 0,0 1 0,1 0 0,-1 1 0,0 1 0,4-4 0,-1 2 0,1 1 0,-2 2 851,4-3 0,-1 2 0,-1 4-851,3-3 0,-2 5 664,-9 12 1,-2 4-665,3-1 0,-10 12 0,-4 7 0,-2 1 2788,-1 2-2788,2 3 253,-1 16-253,2 29 0,-3-3 0,0 7 0,-1-6 0,2 4 0,-1 2-553,-1-7 1,1 2-1,0 0 1,0 1 552,1 4 0,-1 0 0,1 0 0,0-1 0,1-2 0,0 0 0,0 0 0,0-2-192,-1-5 1,1 0 0,0-1 0,0-2 191,1 5 0,1-3 0,-1-2 0,2 4 0,0-6 0,5 10 0,-4-26 0,-2-16 2117,4-25-2117,1-8 0,1-7 0,-1-1 0,1-3 0,2-3-289,-1 3 1,1-3 0,0-1-1,2-1 289,1-4 0,1-1 0,1 0 0,-1-1 0,-2 9 0,0 0 0,0-1 0,0 1 0,0 1 0,4-7 0,0 0 0,0 1 0,-1 2 0,-1 4 0,-1 1 0,0 1 0,0 2 0,1-3 0,1 2 0,-2 3 0,2-2 0,-1 4 0,11-7 0,-16 23 0,-2 10 0,-8 5 2012,5 13-2012,6 24 0,-3-4 0,2 5 0,-2-4 0,1 3 0,0 0-312,2 6 1,1 2 0,0-1 311,1 0 0,0 1 0,-1-1 0,0-2 0,1-1 0,-1-1 0,-2-4 0,0-2 0,0-1 0,4 6 0,-1-3 0,-3-8 0,-1-3 0,6 5-6475,-6-15 6475,-5-9 625,-3-3-625,0-13 0,6-26 0,1 0 0,2-6 0,-1 4 0,1-3 0,1-1-238,2-5 0,1 0 0,1-1 238,1 1 0,0 0 0,0 2 0,-2 5 0,1 2 0,-1 3 3215,6-7 1,-1 5-3216,-6 11 0,0 4 0,6 1 0,-8 17 0,-2 31 0,-5 4 0,0 7 0,-1 0 0,1 4 0,0 2-288,0-1 1,0 2 0,0 2 0,1 0 287,0 4 0,1 2 0,1 0 0,-1-1 0,0-1 0,1 0 0,0-1 0,-1-2-162,0-4 1,-1-1-1,1-1 1,-1-3 161,1 2 0,-1-3 0,0-3 0,2 2 0,-1-6 0,6 6 0,-3-32 0,15-50 0,-6 0 0,2-7 81,-8 16 1,2-2 0,0-1 0,0-1-82,3-4 0,1 0 0,0-1 0,0 2 0,0 1 0,-1 0 0,1 2 0,0 0-3,-1 3 0,0 0 1,-1 2-1,0 1 3,3-2 0,0 3 0,-2 1 0,6-7 0,-2 5 0,10-6 0,-13 21 0,-9 12 1810,-2 8-1810,0 18 0,-2 5 0,0 6 0,3 17 0,0 8-319,-1-7 1,-1 4 0,0 2 318,-2-11 0,0 1 0,0 0 0,0 0 0,0 0 0,0 0 0,0-1 0,0-1-133,2 9 1,-1-1 0,1-3 132,2 7 0,1-5 0,-2-13 0,0-5 0,5 2 0,3-31 0,-3-21 0,0-11 0,0-1 0,1-4 0,0-3-62,0 1 0,0-2 0,0-1 0,1-2 62,1-5 0,2-1 0,-1-1 0,0 1 0,0 2 0,-1 1 0,0 1 0,0 1 0,-1 4 0,-1 0 0,0 2 0,0 2 130,2-4 1,-1 3 0,0 3-131,1-2 0,-1 4 0,8-5 0,-9 22 0,-5 29 0,-5 8 0,-1 7 0,2 19 0,-1 7 91,-1-7 0,0 4 0,1 1-91,-2-10 0,2 0 0,-1 1 0,0 0 0,0-1 0,0 0 0,0-1 0,0-1-107,2 8 1,0-1 0,0-4 106,2 8 0,0-6 0,-3-13 0,0-5 0,4 0 0,-1-39 0,-1-24 0,-2-13 0,-1 9 0,-1-5 0,1-3 0,-1-2-296,1 1 0,0-2 1,0-1-1,0-2 1,0 1 295,-1 6 0,1-1 0,0 0 0,0 0 0,0 0 0,0 1 0,1-5 0,0 0 0,0 1 0,1 2 0,-1 1-53,2 0 1,0 2 0,0 2-1,0 2 53,0 1 0,1 2 0,0 5 0,1 0 0,1 7 0,7 11 0,3 36 0,-7 6 0,0 7 0,-2-3 0,0 4 0,-1 1 779,2 5 1,-1 1-1,1 0-779,-1 1 0,1 0 0,-1 0 0,-1-4 0,0 0 0,-1-2 287,4 11 0,-2-2-287,-1-8 0,-1-2 0,5 14 0,-5-19 0,-4-18 0,-1-5 766,-5-5-766,0 1 0,-1 1 0,0-1 0,0-3 0,0 1 0,0 1 0,0 0 0,0 2 0,0-1 0,2 0 0,1 0 0,0-1 0,0 2 0,-1 5 0,1 10 0,0 9 0,2 6 0,-3-13 0,0-6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5.4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 1 24575,'0'48'0,"0"0"0,0 5 0,0-10 0,0 3 0,0 2-1317,0-1 0,0 3 0,0 2 1,0 1 1316,0-5 0,0 1 0,0 2 0,0 0 0,0-1-450,0 3 1,0-1-1,0 1 1,0 0-1,0 2 450,0-5 0,0 2 0,0 0 0,0 1 0,0-1 0,0 0 0,0-2 0,0 1 0,0-1 0,0 1 0,0-2 0,0 1 0,0-2 0,0-1 0,0 1 0,0-2 0,0 1 0,0-1 30,0 5 0,0-1 1,0 0-1,0-1 1,0-2-31,0 4 0,0-2 0,0-1 0,0-2-135,0 7 0,0-3 0,0-2 135,0-9 0,0-2 0,0-1 1018,0 11 1,0-4-1019,0-13 0,0-3 0,0 5 0,0-15 3162,1-10-3162,0-3 1937,2-3-1937,0-1 632,1 0-632,6 0 0,15 0 0,28 0 0,-10 0 0,6 0 0,-5 0 0,3 0 0,2-1-596,-4 1 0,1-2 1,2 1-1,1-1 596,-3 1 0,1 0 0,2 0 0,0-1 0,1 1-546,-4-1 0,2 1 1,0-1-1,0 1 1,1-1-1,0 1 546,3-1 0,1 0 0,0 0 0,0 0 0,0 0 0,0 1 0,0-1 0,1 0 0,0 1 0,-1-1 0,0 0 0,0 0 0,-2 0 0,-1 0 0,1 0 0,-2-1 0,1 0 0,-2 1-361,6-2 1,-1 1 0,-1 0 0,0-1 0,-1 1 360,-3-1 0,-1 1 0,-1-1 0,0 1 0,0 0 0,8 0 0,-1-1 0,-1 1 0,1 1-236,-4-1 1,0 2-1,-1-1 1,0 1 235,-4 0 0,0 0 0,-1 1 0,-1 0 456,9 0 0,-2 0 1,-2 0-457,10 0 0,-4 0 1485,-15 0 0,-4 0-1485,10 0 0,-23 0 2270,-13-2-2270,-5-10 0,-9-28 0,2 12 0,-1-4 0,0-2 0,0-2 0,1-3-92,-2-10 1,1-3 0,-1-1 91,2 8 0,1 0 0,-1-1 0,1-1 0,-1-5 0,1 0 0,0-1 0,1 1 0,0 3 0,0-1 0,1 1 0,0 0 0,0 3 0,0 0 0,1 1 0,0 0 0,-1-9 0,1 2 0,1 0-54,-1 5 0,0 2 1,0 1 53,0 6 0,0 1 0,0 1 0,0-8 0,0 1 0,0 5 0,0 1 0,0 4 0,0 1 0,0 1 0,0-1 858,0-1 1,0 0-859,-1-2 0,2-1 254,-1-1 1,1-1-255,1-1 0,0 0 0,1-2 0,1 0 0,0 0 0,0 0 0,0-2 0,1 1 0,-1 2 0,0 1 0,0 4 0,0 2 0,-1 4 0,0 3-6784,1-9 6784,-3 15 0,-5 11 0,-19 6 0,-9 2 0,-5 2 0,9 0 0,-2 0 0,-8 0 0,-5 0 0,1-1 0,-11 2 0,0-1-202,8 0 0,-1-1 0,-1 1 202,-2-1 0,-1 0 0,1 0 0,1 0 0,0 0 0,0 0 0,1 0 0,-1 0 0,1 0 0,-1 0 0,-1 0 0,1 0 0,-2 0 0,1 0 0,-1 0 0,2 0 0,-1 0 0,1 0 0,-1 0 0,1 0 0,0 0 0,2 0 0,1 0 0,-1 0 0,0 0 0,1 0 0,-1 0 0,-1 0 0,-1 0 0,1 0 0,-1 0 0,-1 0 0,1 0 0,0 0 0,1 0 0,0 0 0,4 0 0,1 0 0,0 0 0,-15 0 0,2 0 0,9 0 0,3 0 3241,6 0 1,2 0-3242,5 0 0,0 1 0,0 0 0,-1 1 0,-5 1 0,-1 1 453,-6-1 1,-1 1-454,-4 0 0,-2 0 0,0-2 0,-1 0 0,2-1 0,2 0 0,3 0 0,3-1 0,7 0 0,3 0 0,-13 0 0,18 0 0,14 0 0,8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8.38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24575,'0'38'0,"0"-1"0,0 3 0,0-5 0,0 4-907,0-2 0,0 4 1,0 2-1,0 0 907,0 0 0,0 0 0,0 1 0,0 2-445,0-1 1,0 2-1,0 1 1,0 1 0,0 0 444,0 3 0,0 0 0,0 0 0,0 1 0,0-2 0,0-1 0,0 0 0,0-1 0,0 0 0,0 0 0,0-3 0,0 0 0,0 0 0,0-1 0,0 0-41,0 8 1,0-1 0,0 0 0,0-1 40,0-4 0,0 0 0,0-1 0,0 0 0,0-3 0,0 0 0,0-1 0,0 1-282,1 11 1,1-1 0,0 0 281,0-2 0,1 0 0,1-1 0,0 0 0,0 0 0,1-1 0,1 4 0,0-1 0,0 1 0,-1-2 0,0-1 0,0 1 0,-1 0 0,1 0 0,-1-1 0,-1-2 0,0-1 0,0-2 374,0-4 1,-1-1 0,0-1-375,0-2 0,-1 0 0,1-2 0,0 12 0,0-3 1235,0-5 0,0-1-1235,0-6 0,0-1 1718,2 23-1718,-2-11 1173,-1-8-1173,0-4 369,1-2-369,1-4 0,0-4 0,1-6 0,-1-2 0,0 5 0,3 11 0,2 13 0,-4-14 0,0 0 0,0 1 0,0 0 0,0 23 0,-1-14 0,0-13 0,-1-13 0,-1 0 0,-1 10 0,0-8 0,0 24 0,0-11 0,0 8 0,0-4 0,0-8 0,0-13 0,0-3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0.7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0 688 24575,'0'-14'0,"0"-37"0,0 6 0,1-5 0,1 8 0,2-4 0,0 1-342,1-2 1,1 0-1,1 1 342,1 7 0,0 2 0,1 1 0,5-10 0,0 6 336,0 5-336,0 13 170,-6 44-170,0 12 0,0 9 0,0 4 0,0 7 0,0 4-675,-1-14 1,-1 3 0,1 1 0,0 1 0,0 1 674,0-4 0,0 1 0,0 1 0,1 1 0,-1 0 0,1-1 0,-1 0 0,1 1 0,0 0 0,-1 0 0,1-1 0,0-1 0,1 6 0,0 0 0,0-1 0,0-1 0,0-1-173,-1-6 0,0 1 0,0-2 0,-1 0 0,1-3 173,-1 3 0,1-2 0,-1-2 0,0-2 0,0 2 0,0-4 0,0-1 0,1 3 0,0-5 0,0-6 0,2-30 0,-2-22 0,-1-13 0,4 0 0,1-5 0,1-2-542,1 0 0,1-3 0,2-2 0,0 0 542,0 5 0,0-2 0,2 0 0,0 0 0,1 1 0,1-2 0,1-1 0,1 1 0,0 1 0,0 0 0,0 3 0,0 1 0,1 0 0,-1 1 0,0 1 0,4-4 0,-1 2 0,1 1 0,-2 2 851,4-3 0,-1 2 0,-1 4-851,3-3 0,-2 5 664,-9 12 1,-2 4-665,3-1 0,-10 12 0,-4 7 0,-2 1 2788,-1 2-2788,2 3 253,-1 16-253,2 29 0,-3-3 0,0 7 0,-1-6 0,2 4 0,-1 2-553,-1-7 1,1 2-1,0 0 1,0 1 552,1 4 0,-1 0 0,1 0 0,0-1 0,1-2 0,0 0 0,0 0 0,0-2-192,-1-5 1,1 0 0,0-1 0,0-2 191,1 5 0,1-3 0,-1-2 0,2 4 0,0-6 0,5 10 0,-4-26 0,-2-16 2117,4-25-2117,1-8 0,1-7 0,-1-1 0,1-3 0,2-3-289,-1 3 1,1-3 0,0-1-1,2-1 289,1-4 0,1-1 0,1 0 0,-1-1 0,-2 9 0,0 0 0,0-1 0,0 1 0,0 1 0,4-7 0,0 0 0,0 1 0,-1 2 0,-1 4 0,-1 1 0,0 1 0,0 2 0,1-3 0,1 2 0,-2 3 0,2-2 0,-1 4 0,11-7 0,-16 23 0,-2 10 0,-8 5 2012,5 13-2012,6 24 0,-3-4 0,2 5 0,-2-4 0,1 3 0,0 0-312,2 6 1,1 2 0,0-1 311,1 0 0,0 1 0,-1-1 0,0-2 0,1-1 0,-1-1 0,-2-4 0,0-2 0,0-1 0,4 6 0,-1-3 0,-3-8 0,-1-3 0,6 5-6475,-6-15 6475,-5-9 625,-3-3-625,0-13 0,6-26 0,1 0 0,2-6 0,-1 4 0,1-3 0,1-1-238,2-5 0,1 0 0,1-1 238,1 1 0,0 0 0,0 2 0,-2 5 0,1 2 0,-1 3 3215,6-7 1,-1 5-3216,-6 11 0,0 4 0,6 1 0,-8 17 0,-2 31 0,-5 4 0,0 7 0,-1 0 0,1 4 0,0 2-288,0-1 1,0 2 0,0 2 0,1 0 287,0 4 0,1 2 0,1 0 0,-1-1 0,0-1 0,1 0 0,0-1 0,-1-2-162,0-4 1,-1-1-1,1-1 1,-1-3 161,1 2 0,-1-3 0,0-3 0,2 2 0,-1-6 0,6 6 0,-3-32 0,15-50 0,-6 0 0,2-7 81,-8 16 1,2-2 0,0-1 0,0-1-82,3-4 0,1 0 0,0-1 0,0 2 0,0 1 0,-1 0 0,1 2 0,0 0-3,-1 3 0,0 0 1,-1 2-1,0 1 3,3-2 0,0 3 0,-2 1 0,6-7 0,-2 5 0,10-6 0,-13 21 0,-9 12 1810,-2 8-1810,0 18 0,-2 5 0,0 6 0,3 17 0,0 8-319,-1-7 1,-1 4 0,0 2 318,-2-11 0,0 1 0,0 0 0,0 0 0,0 0 0,0 0 0,0-1 0,0-1-133,2 9 1,-1-1 0,1-3 132,2 7 0,1-5 0,-2-13 0,0-5 0,5 2 0,3-31 0,-3-21 0,0-11 0,0-1 0,1-4 0,0-3-62,0 1 0,0-2 0,0-1 0,1-2 62,1-5 0,2-1 0,-1-1 0,0 1 0,0 2 0,-1 1 0,0 1 0,0 1 0,-1 4 0,-1 0 0,0 2 0,0 2 130,2-4 1,-1 3 0,0 3-131,1-2 0,-1 4 0,8-5 0,-9 22 0,-5 29 0,-5 8 0,-1 7 0,2 19 0,-1 7 91,-1-7 0,0 4 0,1 1-91,-2-10 0,2 0 0,-1 1 0,0 0 0,0-1 0,0 0 0,0-1 0,0-1-107,2 8 1,0-1 0,0-4 106,2 8 0,0-6 0,-3-13 0,0-5 0,4 0 0,-1-39 0,-1-24 0,-2-13 0,-1 9 0,-1-5 0,1-3 0,-1-2-296,1 1 0,0-2 1,0-1-1,0-2 1,0 1 295,-1 6 0,1-1 0,0 0 0,0 0 0,0 0 0,0 1 0,1-5 0,0 0 0,0 1 0,1 2 0,-1 1-53,2 0 1,0 2 0,0 2-1,0 2 53,0 1 0,1 2 0,0 5 0,1 0 0,1 7 0,7 11 0,3 36 0,-7 6 0,0 7 0,-2-3 0,0 4 0,-1 1 779,2 5 1,-1 1-1,1 0-779,-1 1 0,1 0 0,-1 0 0,-1-4 0,0 0 0,-1-2 287,4 11 0,-2-2-287,-1-8 0,-1-2 0,5 14 0,-5-19 0,-4-18 0,-1-5 766,-5-5-766,0 1 0,-1 1 0,0-1 0,0-3 0,0 1 0,0 1 0,0 0 0,0 2 0,0-1 0,2 0 0,1 0 0,0-1 0,0 2 0,-1 5 0,1 10 0,0 9 0,2 6 0,-3-13 0,0-6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5.4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 1 24575,'0'48'0,"0"0"0,0 5 0,0-10 0,0 3 0,0 2-1317,0-1 0,0 3 0,0 2 1,0 1 1316,0-5 0,0 1 0,0 2 0,0 0 0,0-1-450,0 3 1,0-1-1,0 1 1,0 0-1,0 2 450,0-5 0,0 2 0,0 0 0,0 1 0,0-1 0,0 0 0,0-2 0,0 1 0,0-1 0,0 1 0,0-2 0,0 1 0,0-2 0,0-1 0,0 1 0,0-2 0,0 1 0,0-1 30,0 5 0,0-1 1,0 0-1,0-1 1,0-2-31,0 4 0,0-2 0,0-1 0,0-2-135,0 7 0,0-3 0,0-2 135,0-9 0,0-2 0,0-1 1018,0 11 1,0-4-1019,0-13 0,0-3 0,0 5 0,0-15 3162,1-10-3162,0-3 1937,2-3-1937,0-1 632,1 0-632,6 0 0,15 0 0,28 0 0,-10 0 0,6 0 0,-5 0 0,3 0 0,2-1-596,-4 1 0,1-2 1,2 1-1,1-1 596,-3 1 0,1 0 0,2 0 0,0-1 0,1 1-546,-4-1 0,2 1 1,0-1-1,0 1 1,1-1-1,0 1 546,3-1 0,1 0 0,0 0 0,0 0 0,0 0 0,0 1 0,0-1 0,1 0 0,0 1 0,-1-1 0,0 0 0,0 0 0,-2 0 0,-1 0 0,1 0 0,-2-1 0,1 0 0,-2 1-361,6-2 1,-1 1 0,-1 0 0,0-1 0,-1 1 360,-3-1 0,-1 1 0,-1-1 0,0 1 0,0 0 0,8 0 0,-1-1 0,-1 1 0,1 1-236,-4-1 1,0 2-1,-1-1 1,0 1 235,-4 0 0,0 0 0,-1 1 0,-1 0 456,9 0 0,-2 0 1,-2 0-457,10 0 0,-4 0 1485,-15 0 0,-4 0-1485,10 0 0,-23 0 2270,-13-2-2270,-5-10 0,-9-28 0,2 12 0,-1-4 0,0-2 0,0-2 0,1-3-92,-2-10 1,1-3 0,-1-1 91,2 8 0,1 0 0,-1-1 0,1-1 0,-1-5 0,1 0 0,0-1 0,1 1 0,0 3 0,0-1 0,1 1 0,0 0 0,0 3 0,0 0 0,1 1 0,0 0 0,-1-9 0,1 2 0,1 0-54,-1 5 0,0 2 1,0 1 53,0 6 0,0 1 0,0 1 0,0-8 0,0 1 0,0 5 0,0 1 0,0 4 0,0 1 0,0 1 0,0-1 858,0-1 1,0 0-859,-1-2 0,2-1 254,-1-1 1,1-1-255,1-1 0,0 0 0,1-2 0,1 0 0,0 0 0,0 0 0,0-2 0,1 1 0,-1 2 0,0 1 0,0 4 0,0 2 0,-1 4 0,0 3-6784,1-9 6784,-3 15 0,-5 11 0,-19 6 0,-9 2 0,-5 2 0,9 0 0,-2 0 0,-8 0 0,-5 0 0,1-1 0,-11 2 0,0-1-202,8 0 0,-1-1 0,-1 1 202,-2-1 0,-1 0 0,1 0 0,1 0 0,0 0 0,0 0 0,1 0 0,-1 0 0,1 0 0,-1 0 0,-1 0 0,1 0 0,-2 0 0,1 0 0,-1 0 0,2 0 0,-1 0 0,1 0 0,-1 0 0,1 0 0,0 0 0,2 0 0,1 0 0,-1 0 0,0 0 0,1 0 0,-1 0 0,-1 0 0,-1 0 0,1 0 0,-1 0 0,-1 0 0,1 0 0,0 0 0,1 0 0,0 0 0,4 0 0,1 0 0,0 0 0,-15 0 0,2 0 0,9 0 0,3 0 3241,6 0 1,2 0-3242,5 0 0,0 1 0,0 0 0,-1 1 0,-5 1 0,-1 1 453,-6-1 1,-1 1-454,-4 0 0,-2 0 0,0-2 0,-1 0 0,2-1 0,2 0 0,3 0 0,3-1 0,7 0 0,3 0 0,-13 0 0,18 0 0,14 0 0,8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7T19:31:58.38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24575,'0'38'0,"0"-1"0,0 3 0,0-5 0,0 4-907,0-2 0,0 4 1,0 2-1,0 0 907,0 0 0,0 0 0,0 1 0,0 2-445,0-1 1,0 2-1,0 1 1,0 1 0,0 0 444,0 3 0,0 0 0,0 0 0,0 1 0,0-2 0,0-1 0,0 0 0,0-1 0,0 0 0,0 0 0,0-3 0,0 0 0,0 0 0,0-1 0,0 0-41,0 8 1,0-1 0,0 0 0,0-1 40,0-4 0,0 0 0,0-1 0,0 0 0,0-3 0,0 0 0,0-1 0,0 1-282,1 11 1,1-1 0,0 0 281,0-2 0,1 0 0,1-1 0,0 0 0,0 0 0,1-1 0,1 4 0,0-1 0,0 1 0,-1-2 0,0-1 0,0 1 0,-1 0 0,1 0 0,-1-1 0,-1-2 0,0-1 0,0-2 374,0-4 1,-1-1 0,0-1-375,0-2 0,-1 0 0,1-2 0,0 12 0,0-3 1235,0-5 0,0-1-1235,0-6 0,0-1 1718,2 23-1718,-2-11 1173,-1-8-1173,0-4 369,1-2-369,1-4 0,0-4 0,1-6 0,-1-2 0,0 5 0,3 11 0,2 13 0,-4-14 0,0 0 0,0 1 0,0 0 0,0 23 0,-1-14 0,0-13 0,-1-13 0,-1 0 0,-1 10 0,0-8 0,0 24 0,0-11 0,0 8 0,0-4 0,0-8 0,0-13 0,0-3 0</inkml:trace>
</inkml:ink>
</file>

<file path=ppt/media/image1.jpeg>
</file>

<file path=ppt/media/image18.png>
</file>

<file path=ppt/media/image2.png>
</file>

<file path=ppt/media/image20.png>
</file>

<file path=ppt/media/image21.png>
</file>

<file path=ppt/media/image3.png>
</file>

<file path=ppt/media/image32.png>
</file>

<file path=ppt/media/image39.png>
</file>

<file path=ppt/media/image4.png>
</file>

<file path=ppt/media/image52.png>
</file>

<file path=ppt/media/image53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10/21/22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564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520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916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87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137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493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10/21/22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  <p:sldLayoutId id="214748373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10/21/22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10/21/22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10/21/22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7" Type="http://schemas.openxmlformats.org/officeDocument/2006/relationships/image" Target="../media/image26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3" Type="http://schemas.openxmlformats.org/officeDocument/2006/relationships/image" Target="../media/image33.emf"/><Relationship Id="rId7" Type="http://schemas.openxmlformats.org/officeDocument/2006/relationships/image" Target="../media/image37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3.xml"/><Relationship Id="rId5" Type="http://schemas.openxmlformats.org/officeDocument/2006/relationships/image" Target="../media/image3.png"/><Relationship Id="rId4" Type="http://schemas.openxmlformats.org/officeDocument/2006/relationships/customXml" Target="../ink/ink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emf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4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6.emf"/><Relationship Id="rId3" Type="http://schemas.openxmlformats.org/officeDocument/2006/relationships/customXml" Target="../ink/ink4.xml"/><Relationship Id="rId7" Type="http://schemas.openxmlformats.org/officeDocument/2006/relationships/customXml" Target="../ink/ink6.xml"/><Relationship Id="rId12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11" Type="http://schemas.openxmlformats.org/officeDocument/2006/relationships/image" Target="../media/image4.emf"/><Relationship Id="rId5" Type="http://schemas.openxmlformats.org/officeDocument/2006/relationships/customXml" Target="../ink/ink5.xml"/><Relationship Id="rId10" Type="http://schemas.openxmlformats.org/officeDocument/2006/relationships/image" Target="../media/image3.emf"/><Relationship Id="rId4" Type="http://schemas.openxmlformats.org/officeDocument/2006/relationships/image" Target="../media/image2.png"/><Relationship Id="rId9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7.xml"/><Relationship Id="rId7" Type="http://schemas.openxmlformats.org/officeDocument/2006/relationships/customXml" Target="../ink/ink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11" Type="http://schemas.openxmlformats.org/officeDocument/2006/relationships/image" Target="../media/image8.emf"/><Relationship Id="rId5" Type="http://schemas.openxmlformats.org/officeDocument/2006/relationships/customXml" Target="../ink/ink8.xml"/><Relationship Id="rId10" Type="http://schemas.openxmlformats.org/officeDocument/2006/relationships/image" Target="../media/image7.emf"/><Relationship Id="rId4" Type="http://schemas.openxmlformats.org/officeDocument/2006/relationships/image" Target="../media/image2.png"/><Relationship Id="rId9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10.xml"/><Relationship Id="rId7" Type="http://schemas.openxmlformats.org/officeDocument/2006/relationships/customXml" Target="../ink/ink1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11" Type="http://schemas.openxmlformats.org/officeDocument/2006/relationships/image" Target="../media/image11.emf"/><Relationship Id="rId5" Type="http://schemas.openxmlformats.org/officeDocument/2006/relationships/customXml" Target="../ink/ink11.xml"/><Relationship Id="rId10" Type="http://schemas.openxmlformats.org/officeDocument/2006/relationships/image" Target="../media/image10.emf"/><Relationship Id="rId4" Type="http://schemas.openxmlformats.org/officeDocument/2006/relationships/image" Target="../media/image2.png"/><Relationship Id="rId9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13.xml"/><Relationship Id="rId7" Type="http://schemas.openxmlformats.org/officeDocument/2006/relationships/customXml" Target="../ink/ink15.xml"/><Relationship Id="rId12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11" Type="http://schemas.openxmlformats.org/officeDocument/2006/relationships/image" Target="../media/image13.emf"/><Relationship Id="rId5" Type="http://schemas.openxmlformats.org/officeDocument/2006/relationships/customXml" Target="../ink/ink14.xml"/><Relationship Id="rId10" Type="http://schemas.openxmlformats.org/officeDocument/2006/relationships/image" Target="../media/image12.emf"/><Relationship Id="rId4" Type="http://schemas.openxmlformats.org/officeDocument/2006/relationships/image" Target="../media/image2.png"/><Relationship Id="rId9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customXml" Target="../ink/ink18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495" y="600164"/>
            <a:ext cx="6581554" cy="3343186"/>
          </a:xfrm>
          <a:solidFill>
            <a:schemeClr val="bg2">
              <a:lumMod val="75000"/>
              <a:alpha val="29000"/>
            </a:schemeClr>
          </a:solidFill>
          <a:ln>
            <a:noFill/>
          </a:ln>
        </p:spPr>
        <p:txBody>
          <a:bodyPr anchor="t" anchorCtr="0">
            <a:normAutofit/>
          </a:bodyPr>
          <a:lstStyle/>
          <a:p>
            <a:r>
              <a:rPr lang="en-US" dirty="0"/>
              <a:t>Quasi-normal mode</a:t>
            </a:r>
            <a:br>
              <a:rPr lang="en-US" dirty="0"/>
            </a:br>
            <a:r>
              <a:rPr lang="en-US" dirty="0"/>
              <a:t>Coupling Theory</a:t>
            </a:r>
            <a:br>
              <a:rPr lang="en-US" dirty="0"/>
            </a:br>
            <a:r>
              <a:rPr lang="en-US" sz="2400" dirty="0" err="1"/>
              <a:t>yiqi</a:t>
            </a:r>
            <a:r>
              <a:rPr lang="en-US" sz="2400" dirty="0"/>
              <a:t> Wang</a:t>
            </a:r>
            <a:br>
              <a:rPr lang="en-US" sz="2400" dirty="0"/>
            </a:br>
            <a:r>
              <a:rPr lang="en-US" sz="2400" dirty="0"/>
              <a:t>Oct 21, 2022</a:t>
            </a:r>
            <a:br>
              <a:rPr lang="en-US" sz="2400" dirty="0"/>
            </a:br>
            <a:r>
              <a:rPr lang="en-US" sz="2400" dirty="0"/>
              <a:t>Harris group Journal club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74F134-CF83-EE64-6854-532381328C5C}"/>
              </a:ext>
            </a:extLst>
          </p:cNvPr>
          <p:cNvSpPr txBox="1"/>
          <p:nvPr/>
        </p:nvSpPr>
        <p:spPr>
          <a:xfrm>
            <a:off x="10328251" y="0"/>
            <a:ext cx="1863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>
                    <a:lumMod val="95000"/>
                  </a:schemeClr>
                </a:solidFill>
                <a:latin typeface="YaleDisplay-Roman" pitchFamily="2" charset="0"/>
              </a:rPr>
              <a:t>Yale</a:t>
            </a:r>
            <a:endParaRPr lang="en-US" sz="5400" dirty="0">
              <a:solidFill>
                <a:schemeClr val="bg1">
                  <a:lumMod val="95000"/>
                </a:schemeClr>
              </a:solidFill>
              <a:latin typeface="YaleDisplay-Roman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A0818B-7479-E118-BD5F-FF599D3ADB6C}"/>
              </a:ext>
            </a:extLst>
          </p:cNvPr>
          <p:cNvSpPr txBox="1"/>
          <p:nvPr/>
        </p:nvSpPr>
        <p:spPr>
          <a:xfrm>
            <a:off x="333494" y="4985837"/>
            <a:ext cx="6581554" cy="646331"/>
          </a:xfrm>
          <a:prstGeom prst="rect">
            <a:avLst/>
          </a:prstGeom>
          <a:solidFill>
            <a:schemeClr val="accent6">
              <a:lumMod val="60000"/>
              <a:lumOff val="40000"/>
              <a:alpha val="47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b="0" i="0" u="none" strike="noStrike" dirty="0">
                <a:solidFill>
                  <a:schemeClr val="bg1"/>
                </a:solidFill>
                <a:effectLst/>
                <a:latin typeface="YaleDisplay-Roman" pitchFamily="2" charset="0"/>
              </a:rPr>
              <a:t>Quasi-normal coupled mode</a:t>
            </a:r>
            <a:r>
              <a:rPr lang="en-US" u="none" dirty="0">
                <a:solidFill>
                  <a:schemeClr val="bg1"/>
                </a:solidFill>
                <a:latin typeface="YaleDisplay-Roman" pitchFamily="2" charset="0"/>
              </a:rPr>
              <a:t> theor</a:t>
            </a:r>
            <a:r>
              <a:rPr lang="en-US" dirty="0">
                <a:solidFill>
                  <a:schemeClr val="bg1"/>
                </a:solidFill>
                <a:latin typeface="YaleDisplay-Roman" pitchFamily="2" charset="0"/>
              </a:rPr>
              <a:t>y,</a:t>
            </a:r>
            <a:r>
              <a:rPr lang="en-US" b="0" i="0" strike="noStrike" dirty="0">
                <a:solidFill>
                  <a:schemeClr val="bg1"/>
                </a:solidFill>
                <a:effectLst/>
                <a:latin typeface="YaleDisplay-Roman" pitchFamily="2" charset="0"/>
              </a:rPr>
              <a:t> 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YaleDisplay-Roman" pitchFamily="2" charset="0"/>
              </a:rPr>
              <a:t>H Zhang, OD Miller arXiv:2010.08650</a:t>
            </a: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521055-AA70-0652-4E5F-E25776C61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609" y="617193"/>
            <a:ext cx="2870200" cy="55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EB786AD-A5D5-06BE-814D-E8EC8C7E9FFE}"/>
              </a:ext>
            </a:extLst>
          </p:cNvPr>
          <p:cNvSpPr txBox="1"/>
          <p:nvPr/>
        </p:nvSpPr>
        <p:spPr>
          <a:xfrm>
            <a:off x="850107" y="1919890"/>
            <a:ext cx="33766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Self-adjoint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F026C2-2316-4979-15F0-F18197CBE5FD}"/>
              </a:ext>
            </a:extLst>
          </p:cNvPr>
          <p:cNvSpPr txBox="1"/>
          <p:nvPr/>
        </p:nvSpPr>
        <p:spPr>
          <a:xfrm>
            <a:off x="850107" y="2736502"/>
            <a:ext cx="33766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Orthogonal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Complete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Real eigenvalues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F5DBF6-20B3-7BC8-FA22-ECC00FB80FCE}"/>
              </a:ext>
            </a:extLst>
          </p:cNvPr>
          <p:cNvSpPr txBox="1"/>
          <p:nvPr/>
        </p:nvSpPr>
        <p:spPr>
          <a:xfrm>
            <a:off x="6815138" y="669167"/>
            <a:ext cx="4257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Not Self-adjoint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DEA0AF-E15F-4A25-9991-89CFF6D918BA}"/>
              </a:ext>
            </a:extLst>
          </p:cNvPr>
          <p:cNvSpPr txBox="1"/>
          <p:nvPr/>
        </p:nvSpPr>
        <p:spPr>
          <a:xfrm>
            <a:off x="7369492" y="1396670"/>
            <a:ext cx="37290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 Self-adjoin Operator</a:t>
            </a:r>
          </a:p>
          <a:p>
            <a:endParaRPr lang="en-US" sz="2400" dirty="0"/>
          </a:p>
          <a:p>
            <a:r>
              <a:rPr lang="en-US" sz="2400" dirty="0"/>
              <a:t>Not Self-adjoin Boundary Conditions (Open)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9933E1-CD15-7941-147F-3E4E2B4474FC}"/>
              </a:ext>
            </a:extLst>
          </p:cNvPr>
          <p:cNvSpPr txBox="1"/>
          <p:nvPr/>
        </p:nvSpPr>
        <p:spPr>
          <a:xfrm>
            <a:off x="6815136" y="3429000"/>
            <a:ext cx="46405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Non-orthogonal basis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Complex eigenvalues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FBED5B-D14F-A67B-1E24-713307F47A21}"/>
              </a:ext>
            </a:extLst>
          </p:cNvPr>
          <p:cNvSpPr txBox="1"/>
          <p:nvPr/>
        </p:nvSpPr>
        <p:spPr>
          <a:xfrm>
            <a:off x="6623683" y="5727168"/>
            <a:ext cx="4640583" cy="6463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Quasi-Normal Modes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6EDC50-0684-EDC1-1A81-0368C5511065}"/>
              </a:ext>
            </a:extLst>
          </p:cNvPr>
          <p:cNvSpPr txBox="1"/>
          <p:nvPr/>
        </p:nvSpPr>
        <p:spPr>
          <a:xfrm>
            <a:off x="850107" y="5727168"/>
            <a:ext cx="3314702" cy="6463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Normal Modes</a:t>
            </a:r>
          </a:p>
        </p:txBody>
      </p:sp>
    </p:spTree>
    <p:extLst>
      <p:ext uri="{BB962C8B-B14F-4D97-AF65-F5344CB8AC3E}">
        <p14:creationId xmlns:p14="http://schemas.microsoft.com/office/powerpoint/2010/main" val="1013934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3">
            <a:extLst>
              <a:ext uri="{FF2B5EF4-FFF2-40B4-BE49-F238E27FC236}">
                <a16:creationId xmlns:a16="http://schemas.microsoft.com/office/drawing/2014/main" id="{C252D476-7485-BE27-CF8D-623C976F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83752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Framework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E5BFF9-C8A2-8875-342E-2E7C25F2F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305" y="603606"/>
            <a:ext cx="10490521" cy="15217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361FA5-8433-BEC6-724A-4488CE7C1882}"/>
              </a:ext>
            </a:extLst>
          </p:cNvPr>
          <p:cNvSpPr txBox="1"/>
          <p:nvPr/>
        </p:nvSpPr>
        <p:spPr>
          <a:xfrm>
            <a:off x="5492429" y="2421601"/>
            <a:ext cx="5295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Linux Libertine"/>
              </a:rPr>
              <a:t>Symplectic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Linux Libertine"/>
              </a:rPr>
              <a:t> Representation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03E461-1E57-AE8E-F9AD-3686F82E6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12192000" cy="20928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5637F3-97F7-EB9D-498C-C3E885672D9A}"/>
              </a:ext>
            </a:extLst>
          </p:cNvPr>
          <p:cNvSpPr txBox="1"/>
          <p:nvPr/>
        </p:nvSpPr>
        <p:spPr>
          <a:xfrm>
            <a:off x="5798916" y="5662861"/>
            <a:ext cx="35101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/>
                <a:latin typeface="YaleDisplay-Roman" pitchFamily="2" charset="0"/>
              </a:rPr>
              <a:t>Lossy; Anisotropy; </a:t>
            </a:r>
            <a:r>
              <a:rPr lang="en-US" sz="2800" dirty="0" err="1">
                <a:latin typeface="YaleDisplay-Roman" pitchFamily="2" charset="0"/>
              </a:rPr>
              <a:t>I</a:t>
            </a:r>
            <a:r>
              <a:rPr lang="en-US" sz="2800" dirty="0" err="1">
                <a:effectLst/>
                <a:latin typeface="YaleDisplay-Roman" pitchFamily="2" charset="0"/>
              </a:rPr>
              <a:t>rreciprocal</a:t>
            </a:r>
            <a:r>
              <a:rPr lang="en-US" sz="2800" dirty="0">
                <a:effectLst/>
                <a:latin typeface="YaleDisplay-Roman" pitchFamily="2" charset="0"/>
              </a:rPr>
              <a:t>; </a:t>
            </a:r>
            <a:r>
              <a:rPr lang="en-US" sz="2800" u="sng" dirty="0">
                <a:effectLst/>
                <a:latin typeface="YaleDisplay-Roman" pitchFamily="2" charset="0"/>
              </a:rPr>
              <a:t>Dispersive</a:t>
            </a:r>
          </a:p>
        </p:txBody>
      </p:sp>
    </p:spTree>
    <p:extLst>
      <p:ext uri="{BB962C8B-B14F-4D97-AF65-F5344CB8AC3E}">
        <p14:creationId xmlns:p14="http://schemas.microsoft.com/office/powerpoint/2010/main" val="1504688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3">
            <a:extLst>
              <a:ext uri="{FF2B5EF4-FFF2-40B4-BE49-F238E27FC236}">
                <a16:creationId xmlns:a16="http://schemas.microsoft.com/office/drawing/2014/main" id="{C252D476-7485-BE27-CF8D-623C976F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83752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Framework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6E984D-DABF-B963-DE51-3447679A3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137" y="382045"/>
            <a:ext cx="3606800" cy="977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62A0A3-2151-CE6E-1D3E-3B000EEA7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901" y="2079102"/>
            <a:ext cx="4495800" cy="469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53DD9F-AB2A-EF84-8717-3CE5B3E7EE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901" y="2684590"/>
            <a:ext cx="3403600" cy="977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3E6D76-2FFA-91AE-358E-E88694F21B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564472"/>
            <a:ext cx="2882900" cy="1016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3BE654C-CF9A-663C-9F9C-3C9B000C2511}"/>
              </a:ext>
            </a:extLst>
          </p:cNvPr>
          <p:cNvSpPr/>
          <p:nvPr/>
        </p:nvSpPr>
        <p:spPr>
          <a:xfrm>
            <a:off x="4896091" y="1836998"/>
            <a:ext cx="5567423" cy="1926330"/>
          </a:xfrm>
          <a:prstGeom prst="rect">
            <a:avLst/>
          </a:prstGeom>
          <a:noFill/>
          <a:ln w="57150">
            <a:solidFill>
              <a:srgbClr val="E288B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F3E7FA-DD4E-CB89-41CE-175FC2F9B0C6}"/>
              </a:ext>
            </a:extLst>
          </p:cNvPr>
          <p:cNvSpPr txBox="1"/>
          <p:nvPr/>
        </p:nvSpPr>
        <p:spPr>
          <a:xfrm>
            <a:off x="3240029" y="1125229"/>
            <a:ext cx="25811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Separate Variable</a:t>
            </a:r>
          </a:p>
        </p:txBody>
      </p:sp>
    </p:spTree>
    <p:extLst>
      <p:ext uri="{BB962C8B-B14F-4D97-AF65-F5344CB8AC3E}">
        <p14:creationId xmlns:p14="http://schemas.microsoft.com/office/powerpoint/2010/main" val="3492308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3">
            <a:extLst>
              <a:ext uri="{FF2B5EF4-FFF2-40B4-BE49-F238E27FC236}">
                <a16:creationId xmlns:a16="http://schemas.microsoft.com/office/drawing/2014/main" id="{C252D476-7485-BE27-CF8D-623C976F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83752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Framework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3E6D76-2FFA-91AE-358E-E88694F21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1424" y="323779"/>
            <a:ext cx="2882900" cy="1016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C461CD-95B5-25D9-303B-C00E9AE8A1FF}"/>
              </a:ext>
            </a:extLst>
          </p:cNvPr>
          <p:cNvSpPr txBox="1"/>
          <p:nvPr/>
        </p:nvSpPr>
        <p:spPr>
          <a:xfrm>
            <a:off x="992216" y="462207"/>
            <a:ext cx="3761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Complex Continuation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ACD9219-E3A1-0B32-A7F8-7AF18BF6DBFB}"/>
              </a:ext>
            </a:extLst>
          </p:cNvPr>
          <p:cNvCxnSpPr/>
          <p:nvPr/>
        </p:nvCxnSpPr>
        <p:spPr>
          <a:xfrm>
            <a:off x="4553191" y="4463415"/>
            <a:ext cx="6736466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8C2BDC-54C3-A041-091D-840C480976C3}"/>
              </a:ext>
            </a:extLst>
          </p:cNvPr>
          <p:cNvCxnSpPr>
            <a:cxnSpLocks/>
          </p:cNvCxnSpPr>
          <p:nvPr/>
        </p:nvCxnSpPr>
        <p:spPr>
          <a:xfrm flipV="1">
            <a:off x="7677391" y="2773490"/>
            <a:ext cx="0" cy="335851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F82DFF1A-23C2-1AAA-BFD0-DF6589703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957" y="4621213"/>
            <a:ext cx="279400" cy="215900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13B93B71-7A1D-29D7-6FE8-4AC624251FC4}"/>
              </a:ext>
            </a:extLst>
          </p:cNvPr>
          <p:cNvSpPr/>
          <p:nvPr/>
        </p:nvSpPr>
        <p:spPr>
          <a:xfrm>
            <a:off x="8515350" y="3286125"/>
            <a:ext cx="142875" cy="14287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1EA3342-7CC7-5BB9-C1E4-37F881FAD69D}"/>
              </a:ext>
            </a:extLst>
          </p:cNvPr>
          <p:cNvSpPr/>
          <p:nvPr/>
        </p:nvSpPr>
        <p:spPr>
          <a:xfrm>
            <a:off x="9907465" y="3724934"/>
            <a:ext cx="142875" cy="14287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4EBC5DD-E4E0-9DD6-A6D0-6A4214C5A45D}"/>
              </a:ext>
            </a:extLst>
          </p:cNvPr>
          <p:cNvSpPr/>
          <p:nvPr/>
        </p:nvSpPr>
        <p:spPr>
          <a:xfrm>
            <a:off x="6839433" y="3286125"/>
            <a:ext cx="142875" cy="14287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7204DA1-560A-0762-890D-5AF2DF6ADAD1}"/>
              </a:ext>
            </a:extLst>
          </p:cNvPr>
          <p:cNvSpPr/>
          <p:nvPr/>
        </p:nvSpPr>
        <p:spPr>
          <a:xfrm>
            <a:off x="5577008" y="3731895"/>
            <a:ext cx="142875" cy="14287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407F8C8-801E-828F-29AB-271B217B9E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5917" y="3455043"/>
            <a:ext cx="457200" cy="2921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5AD883A-F048-21DC-6006-986EA934D17D}"/>
              </a:ext>
            </a:extLst>
          </p:cNvPr>
          <p:cNvSpPr txBox="1"/>
          <p:nvPr/>
        </p:nvSpPr>
        <p:spPr>
          <a:xfrm>
            <a:off x="992216" y="4621213"/>
            <a:ext cx="45535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response function (Green function) diverges at eigenvalue w_0</a:t>
            </a:r>
          </a:p>
          <a:p>
            <a:endParaRPr lang="en-US" sz="2400" dirty="0"/>
          </a:p>
          <a:p>
            <a:r>
              <a:rPr lang="en-US" sz="2400" dirty="0"/>
              <a:t>Or called simple poles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B4320B-569A-A61F-5EAD-8033822F0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2947" y="1473150"/>
            <a:ext cx="889000" cy="469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8FA806-C3AA-0EDE-8469-2D842F3D67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73102" y="1536650"/>
            <a:ext cx="1181100" cy="342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6AF412-6F19-734E-10EE-25E2CE5D2C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6206" y="1564301"/>
            <a:ext cx="1181100" cy="35560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D27D6738-6129-37EE-4534-FC5BC0AB4B9A}"/>
              </a:ext>
            </a:extLst>
          </p:cNvPr>
          <p:cNvSpPr/>
          <p:nvPr/>
        </p:nvSpPr>
        <p:spPr>
          <a:xfrm>
            <a:off x="4414837" y="1365432"/>
            <a:ext cx="1233608" cy="8046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880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3">
            <a:extLst>
              <a:ext uri="{FF2B5EF4-FFF2-40B4-BE49-F238E27FC236}">
                <a16:creationId xmlns:a16="http://schemas.microsoft.com/office/drawing/2014/main" id="{C252D476-7485-BE27-CF8D-623C976F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83752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Framework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50EE4FF-4194-AF94-8DC8-E8565E2D8C02}"/>
              </a:ext>
            </a:extLst>
          </p:cNvPr>
          <p:cNvGrpSpPr/>
          <p:nvPr/>
        </p:nvGrpSpPr>
        <p:grpSpPr>
          <a:xfrm>
            <a:off x="8278134" y="933386"/>
            <a:ext cx="3761770" cy="2198867"/>
            <a:chOff x="4553191" y="2773490"/>
            <a:chExt cx="6876166" cy="3358515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ACD9219-E3A1-0B32-A7F8-7AF18BF6DBFB}"/>
                </a:ext>
              </a:extLst>
            </p:cNvPr>
            <p:cNvCxnSpPr/>
            <p:nvPr/>
          </p:nvCxnSpPr>
          <p:spPr>
            <a:xfrm>
              <a:off x="4553191" y="4463415"/>
              <a:ext cx="6736466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98C2BDC-54C3-A041-091D-840C480976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77391" y="2773490"/>
              <a:ext cx="0" cy="3358515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82DFF1A-23C2-1AAA-BFD0-DF6589703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49957" y="4621213"/>
              <a:ext cx="279400" cy="215900"/>
            </a:xfrm>
            <a:prstGeom prst="rect">
              <a:avLst/>
            </a:prstGeom>
          </p:spPr>
        </p:pic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3B93B71-7A1D-29D7-6FE8-4AC624251FC4}"/>
                </a:ext>
              </a:extLst>
            </p:cNvPr>
            <p:cNvSpPr/>
            <p:nvPr/>
          </p:nvSpPr>
          <p:spPr>
            <a:xfrm>
              <a:off x="8515350" y="3286125"/>
              <a:ext cx="142875" cy="142875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1EA3342-7CC7-5BB9-C1E4-37F881FAD69D}"/>
                </a:ext>
              </a:extLst>
            </p:cNvPr>
            <p:cNvSpPr/>
            <p:nvPr/>
          </p:nvSpPr>
          <p:spPr>
            <a:xfrm>
              <a:off x="9907465" y="3724934"/>
              <a:ext cx="142875" cy="142875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4EBC5DD-E4E0-9DD6-A6D0-6A4214C5A45D}"/>
                </a:ext>
              </a:extLst>
            </p:cNvPr>
            <p:cNvSpPr/>
            <p:nvPr/>
          </p:nvSpPr>
          <p:spPr>
            <a:xfrm>
              <a:off x="6839433" y="3286125"/>
              <a:ext cx="142875" cy="142875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7204DA1-560A-0762-890D-5AF2DF6ADAD1}"/>
                </a:ext>
              </a:extLst>
            </p:cNvPr>
            <p:cNvSpPr/>
            <p:nvPr/>
          </p:nvSpPr>
          <p:spPr>
            <a:xfrm>
              <a:off x="5577008" y="3731895"/>
              <a:ext cx="142875" cy="142875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407F8C8-801E-828F-29AB-271B217B9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95917" y="3455043"/>
              <a:ext cx="457200" cy="292100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C189E96-AD22-2210-A499-991B260567EE}"/>
              </a:ext>
            </a:extLst>
          </p:cNvPr>
          <p:cNvSpPr txBox="1"/>
          <p:nvPr/>
        </p:nvSpPr>
        <p:spPr>
          <a:xfrm>
            <a:off x="463885" y="1078713"/>
            <a:ext cx="376177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Helvetica" pitchFamily="2" charset="0"/>
              </a:rPr>
              <a:t>POLE EXPANSION </a:t>
            </a:r>
          </a:p>
          <a:p>
            <a:r>
              <a:rPr lang="en-US" sz="2800" dirty="0">
                <a:effectLst/>
                <a:latin typeface="Helvetica" pitchFamily="2" charset="0"/>
              </a:rPr>
              <a:t>REPRESENTATIONS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CFA6937-525D-7768-3731-B5CC49FD2931}"/>
              </a:ext>
            </a:extLst>
          </p:cNvPr>
          <p:cNvSpPr txBox="1"/>
          <p:nvPr/>
        </p:nvSpPr>
        <p:spPr>
          <a:xfrm>
            <a:off x="4214129" y="665837"/>
            <a:ext cx="3761770" cy="95410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dirty="0" err="1">
                <a:effectLst/>
                <a:latin typeface="Helvetica" pitchFamily="2" charset="0"/>
              </a:rPr>
              <a:t>Mittag</a:t>
            </a:r>
            <a:r>
              <a:rPr lang="en-US" sz="2800" dirty="0">
                <a:latin typeface="Helvetica" pitchFamily="2" charset="0"/>
              </a:rPr>
              <a:t>-</a:t>
            </a:r>
            <a:r>
              <a:rPr lang="en-US" sz="2800" dirty="0">
                <a:effectLst/>
                <a:latin typeface="Helvetica" pitchFamily="2" charset="0"/>
              </a:rPr>
              <a:t>Leffler </a:t>
            </a:r>
          </a:p>
          <a:p>
            <a:r>
              <a:rPr lang="en-US" sz="2800" dirty="0">
                <a:latin typeface="Helvetica" pitchFamily="2" charset="0"/>
              </a:rPr>
              <a:t>E</a:t>
            </a:r>
            <a:r>
              <a:rPr lang="en-US" sz="2800" dirty="0">
                <a:effectLst/>
                <a:latin typeface="Helvetica" pitchFamily="2" charset="0"/>
              </a:rPr>
              <a:t>xpansion: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738D52C-D2F7-591A-13D2-EC0F00B88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023" y="4370151"/>
            <a:ext cx="11137900" cy="12573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49A3EC0-6EB1-CA8D-8EA3-02B438C5A947}"/>
              </a:ext>
            </a:extLst>
          </p:cNvPr>
          <p:cNvSpPr txBox="1"/>
          <p:nvPr/>
        </p:nvSpPr>
        <p:spPr>
          <a:xfrm>
            <a:off x="4214129" y="2214654"/>
            <a:ext cx="609824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Helvetica" pitchFamily="2" charset="0"/>
              </a:rPr>
              <a:t>Meromorphic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Helvetica" pitchFamily="2" charset="0"/>
              </a:rPr>
              <a:t>no pole at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Helvetica" pitchFamily="2" charset="0"/>
              </a:rPr>
              <a:t> </a:t>
            </a:r>
            <a:endParaRPr lang="en-US" sz="2400" dirty="0">
              <a:effectLst/>
              <a:latin typeface="Helvetica" pitchFamily="2" charset="0"/>
            </a:endParaRPr>
          </a:p>
          <a:p>
            <a:endParaRPr lang="en-US" sz="2000" dirty="0">
              <a:effectLst/>
              <a:latin typeface="Helvetica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EC05169-670D-CCDB-39BE-B4AE40C9AA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4763" y="3099533"/>
            <a:ext cx="1599210" cy="38573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C851FCF-43D7-DA6A-5EA4-AE89F06EE76A}"/>
              </a:ext>
            </a:extLst>
          </p:cNvPr>
          <p:cNvSpPr txBox="1"/>
          <p:nvPr/>
        </p:nvSpPr>
        <p:spPr>
          <a:xfrm>
            <a:off x="3294529" y="4518212"/>
            <a:ext cx="931126" cy="87405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2845AE7-1815-5EEB-EEE5-7B4A6FD0EFAA}"/>
              </a:ext>
            </a:extLst>
          </p:cNvPr>
          <p:cNvSpPr txBox="1"/>
          <p:nvPr/>
        </p:nvSpPr>
        <p:spPr>
          <a:xfrm>
            <a:off x="3035590" y="5627478"/>
            <a:ext cx="23801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Entire function</a:t>
            </a:r>
          </a:p>
        </p:txBody>
      </p:sp>
    </p:spTree>
    <p:extLst>
      <p:ext uri="{BB962C8B-B14F-4D97-AF65-F5344CB8AC3E}">
        <p14:creationId xmlns:p14="http://schemas.microsoft.com/office/powerpoint/2010/main" val="3886141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3">
            <a:extLst>
              <a:ext uri="{FF2B5EF4-FFF2-40B4-BE49-F238E27FC236}">
                <a16:creationId xmlns:a16="http://schemas.microsoft.com/office/drawing/2014/main" id="{C252D476-7485-BE27-CF8D-623C976F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83752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Framework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ACD9219-E3A1-0B32-A7F8-7AF18BF6DBFB}"/>
              </a:ext>
            </a:extLst>
          </p:cNvPr>
          <p:cNvCxnSpPr/>
          <p:nvPr/>
        </p:nvCxnSpPr>
        <p:spPr>
          <a:xfrm>
            <a:off x="5264759" y="2407147"/>
            <a:ext cx="5403176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8C2BDC-54C3-A041-091D-840C480976C3}"/>
              </a:ext>
            </a:extLst>
          </p:cNvPr>
          <p:cNvCxnSpPr>
            <a:cxnSpLocks/>
          </p:cNvCxnSpPr>
          <p:nvPr/>
        </p:nvCxnSpPr>
        <p:spPr>
          <a:xfrm flipV="1">
            <a:off x="7770613" y="1075487"/>
            <a:ext cx="0" cy="162613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F82DFF1A-23C2-1AAA-BFD0-DF6589703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5884" y="2531492"/>
            <a:ext cx="224101" cy="170129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13B93B71-7A1D-29D7-6FE8-4AC624251FC4}"/>
              </a:ext>
            </a:extLst>
          </p:cNvPr>
          <p:cNvSpPr/>
          <p:nvPr/>
        </p:nvSpPr>
        <p:spPr>
          <a:xfrm>
            <a:off x="8442722" y="1479443"/>
            <a:ext cx="114597" cy="1125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1EA3342-7CC7-5BB9-C1E4-37F881FAD69D}"/>
              </a:ext>
            </a:extLst>
          </p:cNvPr>
          <p:cNvSpPr/>
          <p:nvPr/>
        </p:nvSpPr>
        <p:spPr>
          <a:xfrm>
            <a:off x="9559308" y="1825225"/>
            <a:ext cx="114597" cy="1125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4EBC5DD-E4E0-9DD6-A6D0-6A4214C5A45D}"/>
              </a:ext>
            </a:extLst>
          </p:cNvPr>
          <p:cNvSpPr/>
          <p:nvPr/>
        </p:nvSpPr>
        <p:spPr>
          <a:xfrm>
            <a:off x="7098505" y="1479443"/>
            <a:ext cx="114597" cy="1125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7204DA1-560A-0762-890D-5AF2DF6ADAD1}"/>
              </a:ext>
            </a:extLst>
          </p:cNvPr>
          <p:cNvSpPr/>
          <p:nvPr/>
        </p:nvSpPr>
        <p:spPr>
          <a:xfrm>
            <a:off x="6085941" y="1830710"/>
            <a:ext cx="114597" cy="1125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189E96-AD22-2210-A499-991B260567EE}"/>
              </a:ext>
            </a:extLst>
          </p:cNvPr>
          <p:cNvSpPr txBox="1"/>
          <p:nvPr/>
        </p:nvSpPr>
        <p:spPr>
          <a:xfrm>
            <a:off x="463885" y="1078713"/>
            <a:ext cx="376177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Helvetica" pitchFamily="2" charset="0"/>
              </a:rPr>
              <a:t>POLE EXPANSION </a:t>
            </a:r>
          </a:p>
          <a:p>
            <a:r>
              <a:rPr lang="en-US" sz="2800" dirty="0">
                <a:effectLst/>
                <a:latin typeface="Helvetica" pitchFamily="2" charset="0"/>
              </a:rPr>
              <a:t>REPRESENTATIONS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CA1E812-C9CC-351B-E9F1-B151758FD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52" y="3978988"/>
            <a:ext cx="11468100" cy="125730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FC1CE87-804E-F21D-F699-594566F0711B}"/>
              </a:ext>
            </a:extLst>
          </p:cNvPr>
          <p:cNvCxnSpPr/>
          <p:nvPr/>
        </p:nvCxnSpPr>
        <p:spPr>
          <a:xfrm>
            <a:off x="3474541" y="4237844"/>
            <a:ext cx="739588" cy="739588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0161463-B89A-F2B5-8728-3A3C0599F31F}"/>
              </a:ext>
            </a:extLst>
          </p:cNvPr>
          <p:cNvSpPr txBox="1"/>
          <p:nvPr/>
        </p:nvSpPr>
        <p:spPr>
          <a:xfrm>
            <a:off x="418952" y="5451948"/>
            <a:ext cx="36879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Bounded at infinity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h(0)=0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F476F9-DDEC-0171-A9E4-0E226E5190BB}"/>
              </a:ext>
            </a:extLst>
          </p:cNvPr>
          <p:cNvSpPr/>
          <p:nvPr/>
        </p:nvSpPr>
        <p:spPr>
          <a:xfrm>
            <a:off x="8523514" y="3763328"/>
            <a:ext cx="3516390" cy="168862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A7E270-59C1-0F97-C1E2-5C879CE7C832}"/>
              </a:ext>
            </a:extLst>
          </p:cNvPr>
          <p:cNvSpPr txBox="1"/>
          <p:nvPr/>
        </p:nvSpPr>
        <p:spPr>
          <a:xfrm>
            <a:off x="9398958" y="5667608"/>
            <a:ext cx="2171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Resonance Part</a:t>
            </a:r>
          </a:p>
        </p:txBody>
      </p:sp>
    </p:spTree>
    <p:extLst>
      <p:ext uri="{BB962C8B-B14F-4D97-AF65-F5344CB8AC3E}">
        <p14:creationId xmlns:p14="http://schemas.microsoft.com/office/powerpoint/2010/main" val="580132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3">
            <a:extLst>
              <a:ext uri="{FF2B5EF4-FFF2-40B4-BE49-F238E27FC236}">
                <a16:creationId xmlns:a16="http://schemas.microsoft.com/office/drawing/2014/main" id="{C252D476-7485-BE27-CF8D-623C976F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83752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Framework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ACD9219-E3A1-0B32-A7F8-7AF18BF6DBFB}"/>
              </a:ext>
            </a:extLst>
          </p:cNvPr>
          <p:cNvCxnSpPr/>
          <p:nvPr/>
        </p:nvCxnSpPr>
        <p:spPr>
          <a:xfrm>
            <a:off x="5264759" y="2407147"/>
            <a:ext cx="5403176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8C2BDC-54C3-A041-091D-840C480976C3}"/>
              </a:ext>
            </a:extLst>
          </p:cNvPr>
          <p:cNvCxnSpPr>
            <a:cxnSpLocks/>
          </p:cNvCxnSpPr>
          <p:nvPr/>
        </p:nvCxnSpPr>
        <p:spPr>
          <a:xfrm flipV="1">
            <a:off x="7770613" y="1075487"/>
            <a:ext cx="0" cy="162613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F82DFF1A-23C2-1AAA-BFD0-DF6589703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5884" y="2531492"/>
            <a:ext cx="224101" cy="170129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13B93B71-7A1D-29D7-6FE8-4AC624251FC4}"/>
              </a:ext>
            </a:extLst>
          </p:cNvPr>
          <p:cNvSpPr/>
          <p:nvPr/>
        </p:nvSpPr>
        <p:spPr>
          <a:xfrm>
            <a:off x="8493065" y="2226510"/>
            <a:ext cx="114597" cy="1125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1EA3342-7CC7-5BB9-C1E4-37F881FAD69D}"/>
              </a:ext>
            </a:extLst>
          </p:cNvPr>
          <p:cNvSpPr/>
          <p:nvPr/>
        </p:nvSpPr>
        <p:spPr>
          <a:xfrm>
            <a:off x="9559308" y="1825225"/>
            <a:ext cx="114597" cy="1125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4EBC5DD-E4E0-9DD6-A6D0-6A4214C5A45D}"/>
              </a:ext>
            </a:extLst>
          </p:cNvPr>
          <p:cNvSpPr/>
          <p:nvPr/>
        </p:nvSpPr>
        <p:spPr>
          <a:xfrm>
            <a:off x="7098505" y="1479443"/>
            <a:ext cx="114597" cy="1125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7204DA1-560A-0762-890D-5AF2DF6ADAD1}"/>
              </a:ext>
            </a:extLst>
          </p:cNvPr>
          <p:cNvSpPr/>
          <p:nvPr/>
        </p:nvSpPr>
        <p:spPr>
          <a:xfrm>
            <a:off x="6085941" y="1830710"/>
            <a:ext cx="114597" cy="1125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189E96-AD22-2210-A499-991B260567EE}"/>
              </a:ext>
            </a:extLst>
          </p:cNvPr>
          <p:cNvSpPr txBox="1"/>
          <p:nvPr/>
        </p:nvSpPr>
        <p:spPr>
          <a:xfrm>
            <a:off x="463885" y="1078713"/>
            <a:ext cx="376177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Helvetica" pitchFamily="2" charset="0"/>
              </a:rPr>
              <a:t>POLE EXPANSION </a:t>
            </a:r>
          </a:p>
          <a:p>
            <a:r>
              <a:rPr lang="en-US" sz="2800" dirty="0">
                <a:effectLst/>
                <a:latin typeface="Helvetica" pitchFamily="2" charset="0"/>
              </a:rPr>
              <a:t>REPRESENTATIONS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8330AC-9A8C-E900-1F65-30B29A090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847" y="3404631"/>
            <a:ext cx="6223000" cy="1257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C8A45C-46BF-7D7A-4375-387510648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6767" y="1859888"/>
            <a:ext cx="406400" cy="279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A458F1-D534-A9E7-DA9D-913C76FAA9EF}"/>
              </a:ext>
            </a:extLst>
          </p:cNvPr>
          <p:cNvSpPr txBox="1"/>
          <p:nvPr/>
        </p:nvSpPr>
        <p:spPr>
          <a:xfrm>
            <a:off x="738553" y="4292599"/>
            <a:ext cx="2743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High Q limit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D32C14-B1AC-7710-9691-34D9907E323C}"/>
              </a:ext>
            </a:extLst>
          </p:cNvPr>
          <p:cNvSpPr txBox="1"/>
          <p:nvPr/>
        </p:nvSpPr>
        <p:spPr>
          <a:xfrm>
            <a:off x="4686468" y="5182348"/>
            <a:ext cx="3279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Single Lorentzian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5ABE11-6899-39B4-8466-4D79781B5E66}"/>
              </a:ext>
            </a:extLst>
          </p:cNvPr>
          <p:cNvSpPr txBox="1"/>
          <p:nvPr/>
        </p:nvSpPr>
        <p:spPr>
          <a:xfrm>
            <a:off x="8088979" y="5182347"/>
            <a:ext cx="3612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Circle parametric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13095816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3">
            <a:extLst>
              <a:ext uri="{FF2B5EF4-FFF2-40B4-BE49-F238E27FC236}">
                <a16:creationId xmlns:a16="http://schemas.microsoft.com/office/drawing/2014/main" id="{C252D476-7485-BE27-CF8D-623C976F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83752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Framework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189E96-AD22-2210-A499-991B260567EE}"/>
              </a:ext>
            </a:extLst>
          </p:cNvPr>
          <p:cNvSpPr txBox="1"/>
          <p:nvPr/>
        </p:nvSpPr>
        <p:spPr>
          <a:xfrm>
            <a:off x="463885" y="1078713"/>
            <a:ext cx="376177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Helvetica" pitchFamily="2" charset="0"/>
              </a:rPr>
              <a:t>POLE EXPANSION </a:t>
            </a:r>
          </a:p>
          <a:p>
            <a:r>
              <a:rPr lang="en-US" sz="2800" dirty="0">
                <a:effectLst/>
                <a:latin typeface="Helvetica" pitchFamily="2" charset="0"/>
              </a:rPr>
              <a:t>REPRESENTATIONS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A458F1-D534-A9E7-DA9D-913C76FAA9EF}"/>
              </a:ext>
            </a:extLst>
          </p:cNvPr>
          <p:cNvSpPr txBox="1"/>
          <p:nvPr/>
        </p:nvSpPr>
        <p:spPr>
          <a:xfrm>
            <a:off x="738553" y="4292599"/>
            <a:ext cx="2743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Low Q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17C4A53-F485-3C34-1DE3-C3CFFBC5C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158" y="835016"/>
            <a:ext cx="5360377" cy="518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1202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3">
            <a:extLst>
              <a:ext uri="{FF2B5EF4-FFF2-40B4-BE49-F238E27FC236}">
                <a16:creationId xmlns:a16="http://schemas.microsoft.com/office/drawing/2014/main" id="{C252D476-7485-BE27-CF8D-623C976F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83752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Quasi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 err="1">
                <a:solidFill>
                  <a:schemeClr val="bg1"/>
                </a:solidFill>
              </a:rPr>
              <a:t>normalmodes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740D4E-4BA1-9617-2DAE-D230D487C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732" y="699656"/>
            <a:ext cx="4495800" cy="4699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4AA0CF4-B639-7BC4-84ED-27311E9B7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016" y="755520"/>
            <a:ext cx="4114800" cy="1219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3C6D1E-40C3-F192-329A-4BD2E4AA3D19}"/>
              </a:ext>
            </a:extLst>
          </p:cNvPr>
          <p:cNvSpPr txBox="1"/>
          <p:nvPr/>
        </p:nvSpPr>
        <p:spPr>
          <a:xfrm>
            <a:off x="3525230" y="1461155"/>
            <a:ext cx="2359756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effectLst/>
                <a:latin typeface="Helvetica" pitchFamily="2" charset="0"/>
              </a:rPr>
              <a:t>Do not assume reciprocity of 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DA6656-478F-5A81-CF79-D9DE35ED8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532" y="2669447"/>
            <a:ext cx="5905500" cy="55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1D9864-4310-DC12-08FE-BBFCD678B5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7016" y="4429065"/>
            <a:ext cx="4470400" cy="1930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0ADA76-0019-F3B1-1A45-1E5D4BBA29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112" y="4563268"/>
            <a:ext cx="4605526" cy="8309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787ACA-E9B9-22EF-C6FE-FE29CA8E39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7816" y="3383292"/>
            <a:ext cx="1219200" cy="4445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818D33C-6435-2714-0038-A527EE58B037}"/>
              </a:ext>
            </a:extLst>
          </p:cNvPr>
          <p:cNvSpPr txBox="1"/>
          <p:nvPr/>
        </p:nvSpPr>
        <p:spPr>
          <a:xfrm>
            <a:off x="178778" y="5500059"/>
            <a:ext cx="61282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effectLst/>
                <a:latin typeface="Helvetica" pitchFamily="2" charset="0"/>
              </a:rPr>
              <a:t>orthogonality </a:t>
            </a:r>
            <a:r>
              <a:rPr lang="en-US" sz="2000" dirty="0">
                <a:latin typeface="Helvetica" pitchFamily="2" charset="0"/>
              </a:rPr>
              <a:t>normalization </a:t>
            </a:r>
            <a:r>
              <a:rPr lang="en-US" sz="2000" dirty="0">
                <a:effectLst/>
                <a:latin typeface="Helvetica" pitchFamily="2" charset="0"/>
              </a:rPr>
              <a:t>relation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2D3A57C-46BE-803F-A5F9-03788CC93D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9332" y="5975185"/>
            <a:ext cx="2534160" cy="74323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79D45E6-1D28-DD36-2EC1-F97F19BE4D87}"/>
              </a:ext>
            </a:extLst>
          </p:cNvPr>
          <p:cNvSpPr txBox="1"/>
          <p:nvPr/>
        </p:nvSpPr>
        <p:spPr>
          <a:xfrm>
            <a:off x="817199" y="3981203"/>
            <a:ext cx="2708031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Cotangent</a:t>
            </a:r>
            <a:r>
              <a:rPr lang="zh-CN" altLang="en-US" sz="2400" dirty="0"/>
              <a:t> </a:t>
            </a:r>
            <a:r>
              <a:rPr lang="en-US" altLang="zh-CN" sz="2400" dirty="0"/>
              <a:t>Space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114845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3">
            <a:extLst>
              <a:ext uri="{FF2B5EF4-FFF2-40B4-BE49-F238E27FC236}">
                <a16:creationId xmlns:a16="http://schemas.microsoft.com/office/drawing/2014/main" id="{C252D476-7485-BE27-CF8D-623C976F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83752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</a:rPr>
              <a:t>Quasi-</a:t>
            </a:r>
            <a:r>
              <a:rPr lang="en-US" sz="2400" dirty="0" err="1">
                <a:solidFill>
                  <a:schemeClr val="bg1"/>
                </a:solidFill>
              </a:rPr>
              <a:t>normalmode</a:t>
            </a:r>
            <a:r>
              <a:rPr lang="en-US" sz="2400" dirty="0">
                <a:solidFill>
                  <a:schemeClr val="bg1"/>
                </a:solidFill>
              </a:rPr>
              <a:t> Coupled Mode Theory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C2A74D-E3CC-156E-6392-A713FAED0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682" y="705681"/>
            <a:ext cx="5851318" cy="527663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FAF127B-32C9-1483-6763-1F13EB6856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682" y="3763328"/>
            <a:ext cx="5851318" cy="11795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6E77B4B-601D-0848-0D09-A66FF2F208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01" y="1619316"/>
            <a:ext cx="2971800" cy="4699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A4AFBA3-E527-09AC-992C-25D0FE17B5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001" y="705681"/>
            <a:ext cx="3175000" cy="419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05E54A-B59A-3896-A4A8-A2507316D5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682" y="5266354"/>
            <a:ext cx="4133812" cy="34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13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42988" y="2598040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Point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Oscillator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AC37523-8D46-6DB3-6B09-4DA4718A1217}"/>
                  </a:ext>
                </a:extLst>
              </p14:cNvPr>
              <p14:cNvContentPartPr/>
              <p14:nvPr/>
            </p14:nvContentPartPr>
            <p14:xfrm>
              <a:off x="4945116" y="841867"/>
              <a:ext cx="1853220" cy="687854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AC37523-8D46-6DB3-6B09-4DA4718A121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36116" y="832868"/>
                <a:ext cx="1870859" cy="7054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A18ED7B-DF4C-75BD-E462-5B4ECE2195AD}"/>
                  </a:ext>
                </a:extLst>
              </p14:cNvPr>
              <p14:cNvContentPartPr/>
              <p14:nvPr/>
            </p14:nvContentPartPr>
            <p14:xfrm>
              <a:off x="6820406" y="731060"/>
              <a:ext cx="1252032" cy="1011573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A18ED7B-DF4C-75BD-E462-5B4ECE2195A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11406" y="722420"/>
                <a:ext cx="1269671" cy="10292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5082822-1071-027F-A76E-60D0A04F07F4}"/>
                  </a:ext>
                </a:extLst>
              </p14:cNvPr>
              <p14:cNvContentPartPr/>
              <p14:nvPr/>
            </p14:nvContentPartPr>
            <p14:xfrm>
              <a:off x="4888103" y="314325"/>
              <a:ext cx="63143" cy="1585913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5082822-1071-027F-A76E-60D0A04F07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79134" y="305326"/>
                <a:ext cx="80723" cy="160355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42267C37-99A7-E33C-0469-2F7F53B96A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25572" y="2057263"/>
            <a:ext cx="3441700" cy="1016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ADEA4E9-6038-FA33-7AD9-AE1133659D26}"/>
              </a:ext>
            </a:extLst>
          </p:cNvPr>
          <p:cNvSpPr txBox="1"/>
          <p:nvPr/>
        </p:nvSpPr>
        <p:spPr>
          <a:xfrm>
            <a:off x="3705092" y="3600805"/>
            <a:ext cx="71676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3200" dirty="0"/>
              <a:t>Solve it in the time domain</a:t>
            </a:r>
          </a:p>
          <a:p>
            <a:pPr marL="342900" indent="-342900">
              <a:buAutoNum type="arabicPeriod"/>
            </a:pPr>
            <a:endParaRPr lang="en-US" sz="3200" dirty="0"/>
          </a:p>
          <a:p>
            <a:pPr marL="342900" indent="-342900">
              <a:buAutoNum type="arabicPeriod"/>
            </a:pPr>
            <a:r>
              <a:rPr lang="en-US" sz="3200" dirty="0"/>
              <a:t>Solve it in the frequency domain</a:t>
            </a:r>
          </a:p>
        </p:txBody>
      </p:sp>
    </p:spTree>
    <p:extLst>
      <p:ext uri="{BB962C8B-B14F-4D97-AF65-F5344CB8AC3E}">
        <p14:creationId xmlns:p14="http://schemas.microsoft.com/office/powerpoint/2010/main" val="39522770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3">
            <a:extLst>
              <a:ext uri="{FF2B5EF4-FFF2-40B4-BE49-F238E27FC236}">
                <a16:creationId xmlns:a16="http://schemas.microsoft.com/office/drawing/2014/main" id="{C252D476-7485-BE27-CF8D-623C976F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83752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</a:rPr>
              <a:t>Quasi-</a:t>
            </a:r>
            <a:r>
              <a:rPr lang="en-US" sz="2400" dirty="0" err="1">
                <a:solidFill>
                  <a:schemeClr val="bg1"/>
                </a:solidFill>
              </a:rPr>
              <a:t>normalmode</a:t>
            </a:r>
            <a:r>
              <a:rPr lang="en-US" sz="2400" dirty="0">
                <a:solidFill>
                  <a:schemeClr val="bg1"/>
                </a:solidFill>
              </a:rPr>
              <a:t> Coupled Mode Theory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3A34CF-F480-7785-08E1-A9A9DCAC0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58" y="1723092"/>
            <a:ext cx="5519261" cy="3581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1C58323-8DE6-BF0B-D77E-C4B23E8EE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58" y="3963760"/>
            <a:ext cx="5758410" cy="7555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2E55ACD-19B3-5A39-2023-C8FE225A1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682" y="705681"/>
            <a:ext cx="5851318" cy="527663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7524560-34E8-5423-F94E-5B6B4C90B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058" y="631849"/>
            <a:ext cx="4048252" cy="42312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98DFA11-193A-CFE4-2B75-0E00DBD5481F}"/>
              </a:ext>
            </a:extLst>
          </p:cNvPr>
          <p:cNvSpPr txBox="1"/>
          <p:nvPr/>
        </p:nvSpPr>
        <p:spPr>
          <a:xfrm>
            <a:off x="361764" y="5043212"/>
            <a:ext cx="54895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/>
                <a:latin typeface="Helvetica" pitchFamily="2" charset="0"/>
              </a:rPr>
              <a:t>QNM amplitudes a are large: </a:t>
            </a:r>
            <a:endParaRPr lang="en-US" sz="2400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Helvetica" pitchFamily="2" charset="0"/>
              </a:rPr>
              <a:t>L</a:t>
            </a:r>
            <a:r>
              <a:rPr lang="en-US" sz="2400" dirty="0">
                <a:effectLst/>
                <a:latin typeface="Helvetica" pitchFamily="2" charset="0"/>
              </a:rPr>
              <a:t>arge overlap with the incident field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Helvetica" pitchFamily="2" charset="0"/>
              </a:rPr>
              <a:t>Near the high-Q</a:t>
            </a:r>
            <a:endParaRPr lang="en-US" sz="2400" dirty="0"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343A20-CE7D-C6E9-4BC6-2DCAA5499AD1}"/>
              </a:ext>
            </a:extLst>
          </p:cNvPr>
          <p:cNvSpPr/>
          <p:nvPr/>
        </p:nvSpPr>
        <p:spPr>
          <a:xfrm>
            <a:off x="2866292" y="3963760"/>
            <a:ext cx="2743200" cy="755536"/>
          </a:xfrm>
          <a:prstGeom prst="rect">
            <a:avLst/>
          </a:prstGeom>
          <a:noFill/>
          <a:ln w="571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6537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B7AB9286-024E-77ED-9B4E-A778AE345D70}"/>
              </a:ext>
            </a:extLst>
          </p:cNvPr>
          <p:cNvSpPr txBox="1">
            <a:spLocks/>
          </p:cNvSpPr>
          <p:nvPr/>
        </p:nvSpPr>
        <p:spPr>
          <a:xfrm>
            <a:off x="0" y="2583752"/>
            <a:ext cx="3619501" cy="11795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>
                <a:solidFill>
                  <a:schemeClr val="bg1"/>
                </a:solidFill>
              </a:rPr>
              <a:t>Quasi-normalmode Coupled Mode Theory 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B31D74-B68F-5AFE-FE52-E834D54D3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819" y="2401388"/>
            <a:ext cx="6515100" cy="1295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FBB962-AB0A-18C5-E15D-19A0DB7E2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916353"/>
            <a:ext cx="10414000" cy="1016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07A5BFF-47BA-7D67-C6A2-B9C26D145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950" y="4925647"/>
            <a:ext cx="11468100" cy="12573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998086A-6C66-2018-7A17-6534A1F0B648}"/>
              </a:ext>
            </a:extLst>
          </p:cNvPr>
          <p:cNvCxnSpPr/>
          <p:nvPr/>
        </p:nvCxnSpPr>
        <p:spPr>
          <a:xfrm>
            <a:off x="3417539" y="5184503"/>
            <a:ext cx="739588" cy="739588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D666AE7-473E-E4CA-AAA7-F66CF760D00C}"/>
              </a:ext>
            </a:extLst>
          </p:cNvPr>
          <p:cNvSpPr/>
          <p:nvPr/>
        </p:nvSpPr>
        <p:spPr>
          <a:xfrm>
            <a:off x="8466512" y="4709987"/>
            <a:ext cx="3516390" cy="168862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230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59670A-CCED-D8AD-FA2C-BB57CD2DE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0" y="2583752"/>
            <a:ext cx="5428851" cy="1912048"/>
          </a:xfrm>
          <a:prstGeom prst="rect">
            <a:avLst/>
          </a:prstGeom>
        </p:spPr>
      </p:pic>
      <p:sp>
        <p:nvSpPr>
          <p:cNvPr id="13" name="Title 3">
            <a:extLst>
              <a:ext uri="{FF2B5EF4-FFF2-40B4-BE49-F238E27FC236}">
                <a16:creationId xmlns:a16="http://schemas.microsoft.com/office/drawing/2014/main" id="{B7AB9286-024E-77ED-9B4E-A778AE345D70}"/>
              </a:ext>
            </a:extLst>
          </p:cNvPr>
          <p:cNvSpPr txBox="1">
            <a:spLocks/>
          </p:cNvSpPr>
          <p:nvPr/>
        </p:nvSpPr>
        <p:spPr>
          <a:xfrm>
            <a:off x="0" y="2583752"/>
            <a:ext cx="3619501" cy="11795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>
                <a:solidFill>
                  <a:schemeClr val="bg1"/>
                </a:solidFill>
              </a:rPr>
              <a:t>Quasi-normalmode Coupled Mode Theory 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F6008F9-6A5D-5328-C6FC-0713A0FAF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150" y="4992700"/>
            <a:ext cx="2882900" cy="5842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ADA1A1E-B4F3-29D5-CF39-80A6AD210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1496" y="4975115"/>
            <a:ext cx="2857500" cy="584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B945B6D-28F3-2489-C07D-26F1BF4C5A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150" y="600185"/>
            <a:ext cx="110617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3064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B7AB9286-024E-77ED-9B4E-A778AE345D70}"/>
              </a:ext>
            </a:extLst>
          </p:cNvPr>
          <p:cNvSpPr txBox="1">
            <a:spLocks/>
          </p:cNvSpPr>
          <p:nvPr/>
        </p:nvSpPr>
        <p:spPr>
          <a:xfrm>
            <a:off x="0" y="2583752"/>
            <a:ext cx="3619501" cy="11795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bg1"/>
                </a:solidFill>
              </a:rPr>
              <a:t>1D F-P Slab </a:t>
            </a:r>
          </a:p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9B8E96-D63F-CD52-A8F0-E8F0919D2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906" y="587108"/>
            <a:ext cx="5637194" cy="568378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78B869C-DDD4-1CA6-18B6-5A7F386F9DCB}"/>
              </a:ext>
            </a:extLst>
          </p:cNvPr>
          <p:cNvGrpSpPr/>
          <p:nvPr/>
        </p:nvGrpSpPr>
        <p:grpSpPr>
          <a:xfrm>
            <a:off x="315547" y="4009292"/>
            <a:ext cx="5074536" cy="2567354"/>
            <a:chOff x="315547" y="4009292"/>
            <a:chExt cx="5074536" cy="256735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19773DB-73A4-6235-6C69-C0CCE5B83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547" y="4009292"/>
              <a:ext cx="5074536" cy="256735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954E5ED-E516-7EDB-A3C5-ED8F701B0022}"/>
                </a:ext>
              </a:extLst>
            </p:cNvPr>
            <p:cNvSpPr/>
            <p:nvPr/>
          </p:nvSpPr>
          <p:spPr>
            <a:xfrm>
              <a:off x="2531165" y="5102087"/>
              <a:ext cx="2478157" cy="6228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7C5B0CF7-CEBE-94BB-5A2E-0DE2B6D07B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28" y="1007165"/>
            <a:ext cx="4468220" cy="85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197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B7AB9286-024E-77ED-9B4E-A778AE345D70}"/>
              </a:ext>
            </a:extLst>
          </p:cNvPr>
          <p:cNvSpPr txBox="1">
            <a:spLocks/>
          </p:cNvSpPr>
          <p:nvPr/>
        </p:nvSpPr>
        <p:spPr>
          <a:xfrm>
            <a:off x="0" y="2583752"/>
            <a:ext cx="3619501" cy="11795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bg1"/>
                </a:solidFill>
              </a:rPr>
              <a:t>1D F-P Slab </a:t>
            </a:r>
          </a:p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78B869C-DDD4-1CA6-18B6-5A7F386F9DCB}"/>
              </a:ext>
            </a:extLst>
          </p:cNvPr>
          <p:cNvGrpSpPr/>
          <p:nvPr/>
        </p:nvGrpSpPr>
        <p:grpSpPr>
          <a:xfrm>
            <a:off x="315547" y="4009292"/>
            <a:ext cx="5074536" cy="2567354"/>
            <a:chOff x="315547" y="4009292"/>
            <a:chExt cx="5074536" cy="256735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19773DB-73A4-6235-6C69-C0CCE5B83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5547" y="4009292"/>
              <a:ext cx="5074536" cy="256735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954E5ED-E516-7EDB-A3C5-ED8F701B0022}"/>
                </a:ext>
              </a:extLst>
            </p:cNvPr>
            <p:cNvSpPr/>
            <p:nvPr/>
          </p:nvSpPr>
          <p:spPr>
            <a:xfrm>
              <a:off x="2531165" y="5102087"/>
              <a:ext cx="2478157" cy="6228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6E9C70E-B2E9-5B40-58B1-E87ABD75F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91634"/>
            <a:ext cx="5283200" cy="381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8E9BD5-ECEB-5CC2-C155-041429D3C6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28" y="1007165"/>
            <a:ext cx="4468220" cy="85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7117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B7AB9286-024E-77ED-9B4E-A778AE345D70}"/>
              </a:ext>
            </a:extLst>
          </p:cNvPr>
          <p:cNvSpPr txBox="1">
            <a:spLocks/>
          </p:cNvSpPr>
          <p:nvPr/>
        </p:nvSpPr>
        <p:spPr>
          <a:xfrm>
            <a:off x="0" y="2583752"/>
            <a:ext cx="3619501" cy="11795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bg1"/>
                </a:solidFill>
              </a:rPr>
              <a:t>1D F-P Slab </a:t>
            </a:r>
          </a:p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2C34DD-3FCA-92E2-087D-85EE067D4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28" y="1007165"/>
            <a:ext cx="4468220" cy="85062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D15537F-8478-DF09-8D08-448FA3095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026" y="184150"/>
            <a:ext cx="5588000" cy="648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309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B7AB9286-024E-77ED-9B4E-A778AE345D70}"/>
              </a:ext>
            </a:extLst>
          </p:cNvPr>
          <p:cNvSpPr txBox="1">
            <a:spLocks/>
          </p:cNvSpPr>
          <p:nvPr/>
        </p:nvSpPr>
        <p:spPr>
          <a:xfrm>
            <a:off x="0" y="2583752"/>
            <a:ext cx="3619501" cy="11795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bg1"/>
                </a:solidFill>
              </a:rPr>
              <a:t>Mie</a:t>
            </a:r>
          </a:p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0555A9-DFB4-87C9-0571-C23B684B8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0"/>
            <a:ext cx="4264354" cy="24251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09806F-0914-15DA-F8A5-1E2432D51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32852"/>
            <a:ext cx="4690390" cy="177192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9654296-74CF-FAF4-CAF5-29D56BDCCA01}"/>
              </a:ext>
            </a:extLst>
          </p:cNvPr>
          <p:cNvGrpSpPr/>
          <p:nvPr/>
        </p:nvGrpSpPr>
        <p:grpSpPr>
          <a:xfrm>
            <a:off x="5911702" y="0"/>
            <a:ext cx="5267159" cy="6858000"/>
            <a:chOff x="4995190" y="523461"/>
            <a:chExt cx="4488925" cy="581107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62DF575-D649-90A6-D397-52C6F32AA7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95190" y="523461"/>
              <a:ext cx="4488925" cy="5811078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EEC1236-7B04-AD42-621B-8104B5D4B343}"/>
                </a:ext>
              </a:extLst>
            </p:cNvPr>
            <p:cNvSpPr/>
            <p:nvPr/>
          </p:nvSpPr>
          <p:spPr>
            <a:xfrm>
              <a:off x="4995190" y="4810539"/>
              <a:ext cx="385193" cy="1099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71932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B7AB9286-024E-77ED-9B4E-A778AE345D70}"/>
              </a:ext>
            </a:extLst>
          </p:cNvPr>
          <p:cNvSpPr txBox="1">
            <a:spLocks/>
          </p:cNvSpPr>
          <p:nvPr/>
        </p:nvSpPr>
        <p:spPr>
          <a:xfrm>
            <a:off x="0" y="2583752"/>
            <a:ext cx="3619501" cy="11795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bg1"/>
                </a:solidFill>
              </a:rPr>
              <a:t>Mie</a:t>
            </a:r>
          </a:p>
          <a:p>
            <a:pPr algn="r"/>
            <a:r>
              <a:rPr lang="en-US" sz="3600" dirty="0">
                <a:solidFill>
                  <a:schemeClr val="bg1"/>
                </a:solidFill>
              </a:rPr>
              <a:t>Scattering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0555A9-DFB4-87C9-0571-C23B684B8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0"/>
            <a:ext cx="4264354" cy="24251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09806F-0914-15DA-F8A5-1E2432D51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32852"/>
            <a:ext cx="4690390" cy="177192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0CA50E5-8663-F994-2E09-D1B43721C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0"/>
            <a:ext cx="48179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526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B7AB9286-024E-77ED-9B4E-A778AE345D70}"/>
              </a:ext>
            </a:extLst>
          </p:cNvPr>
          <p:cNvSpPr txBox="1">
            <a:spLocks/>
          </p:cNvSpPr>
          <p:nvPr/>
        </p:nvSpPr>
        <p:spPr>
          <a:xfrm>
            <a:off x="0" y="2583752"/>
            <a:ext cx="3619501" cy="11795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bg1"/>
                </a:solidFill>
              </a:rPr>
              <a:t>When is </a:t>
            </a:r>
          </a:p>
          <a:p>
            <a:pPr algn="r"/>
            <a:r>
              <a:rPr lang="en-US" sz="3600" dirty="0">
                <a:solidFill>
                  <a:schemeClr val="bg1"/>
                </a:solidFill>
              </a:rPr>
              <a:t>CMT accurate?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B945B6D-28F3-2489-C07D-26F1BF4C5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0" y="600185"/>
            <a:ext cx="11061700" cy="1282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2A3EB7-50E6-D245-0B84-3B5186415D07}"/>
              </a:ext>
            </a:extLst>
          </p:cNvPr>
          <p:cNvSpPr txBox="1"/>
          <p:nvPr/>
        </p:nvSpPr>
        <p:spPr>
          <a:xfrm>
            <a:off x="4346292" y="2583752"/>
            <a:ext cx="689272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effectLst/>
                <a:latin typeface="Helvetica" pitchFamily="2" charset="0"/>
              </a:rPr>
              <a:t>(1) The Born-scattering background term is small;</a:t>
            </a:r>
          </a:p>
          <a:p>
            <a:endParaRPr lang="en-US" sz="2400" dirty="0">
              <a:effectLst/>
              <a:latin typeface="Helvetica" pitchFamily="2" charset="0"/>
            </a:endParaRPr>
          </a:p>
          <a:p>
            <a:r>
              <a:rPr lang="en-US" sz="2400" dirty="0">
                <a:effectLst/>
                <a:latin typeface="Helvetica" pitchFamily="2" charset="0"/>
              </a:rPr>
              <a:t>(2) The coupling strengths D and K must be approximately frequency-independent over the bandwidth of interest.</a:t>
            </a:r>
          </a:p>
        </p:txBody>
      </p:sp>
    </p:spTree>
    <p:extLst>
      <p:ext uri="{BB962C8B-B14F-4D97-AF65-F5344CB8AC3E}">
        <p14:creationId xmlns:p14="http://schemas.microsoft.com/office/powerpoint/2010/main" val="2944652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42988" y="2598040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Point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Oscillator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AC37523-8D46-6DB3-6B09-4DA4718A1217}"/>
                  </a:ext>
                </a:extLst>
              </p14:cNvPr>
              <p14:cNvContentPartPr/>
              <p14:nvPr/>
            </p14:nvContentPartPr>
            <p14:xfrm>
              <a:off x="4945116" y="841867"/>
              <a:ext cx="1853220" cy="687854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AC37523-8D46-6DB3-6B09-4DA4718A121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36116" y="832868"/>
                <a:ext cx="1870859" cy="7054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A18ED7B-DF4C-75BD-E462-5B4ECE2195AD}"/>
                  </a:ext>
                </a:extLst>
              </p14:cNvPr>
              <p14:cNvContentPartPr/>
              <p14:nvPr/>
            </p14:nvContentPartPr>
            <p14:xfrm>
              <a:off x="6820406" y="731060"/>
              <a:ext cx="1252032" cy="1011573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A18ED7B-DF4C-75BD-E462-5B4ECE2195A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11406" y="722420"/>
                <a:ext cx="1269671" cy="10292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5082822-1071-027F-A76E-60D0A04F07F4}"/>
                  </a:ext>
                </a:extLst>
              </p14:cNvPr>
              <p14:cNvContentPartPr/>
              <p14:nvPr/>
            </p14:nvContentPartPr>
            <p14:xfrm>
              <a:off x="4888103" y="314325"/>
              <a:ext cx="63143" cy="1585913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5082822-1071-027F-A76E-60D0A04F07F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79134" y="305326"/>
                <a:ext cx="80723" cy="160355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42267C37-99A7-E33C-0469-2F7F53B96A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25572" y="2057263"/>
            <a:ext cx="3441700" cy="1016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AD2838C-C873-9C59-525B-B6187C63153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65072" y="3334105"/>
            <a:ext cx="4902200" cy="5334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EEC4306-ADEF-DB28-2DBC-6156B5EC50F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506" y="4284842"/>
            <a:ext cx="4152900" cy="101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7040A2-E744-4354-4068-D4BC083E0E45}"/>
              </a:ext>
            </a:extLst>
          </p:cNvPr>
          <p:cNvSpPr txBox="1"/>
          <p:nvPr/>
        </p:nvSpPr>
        <p:spPr>
          <a:xfrm>
            <a:off x="6490851" y="4204068"/>
            <a:ext cx="57011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Here, frequency is always real. However f[w] could be complex for mathematical convenience.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F7436E-7DF2-BE5D-6CB4-3D48D84C92A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22672" y="5657040"/>
            <a:ext cx="2489200" cy="469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BF89F5-E6AA-FE8A-9533-566BB952418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54506" y="5469212"/>
            <a:ext cx="58293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090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42988" y="2598040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Point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Oscillator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AC37523-8D46-6DB3-6B09-4DA4718A1217}"/>
                  </a:ext>
                </a:extLst>
              </p14:cNvPr>
              <p14:cNvContentPartPr/>
              <p14:nvPr/>
            </p14:nvContentPartPr>
            <p14:xfrm>
              <a:off x="4945116" y="841867"/>
              <a:ext cx="1853220" cy="687854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AC37523-8D46-6DB3-6B09-4DA4718A121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36116" y="832868"/>
                <a:ext cx="1870859" cy="7054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A18ED7B-DF4C-75BD-E462-5B4ECE2195AD}"/>
                  </a:ext>
                </a:extLst>
              </p14:cNvPr>
              <p14:cNvContentPartPr/>
              <p14:nvPr/>
            </p14:nvContentPartPr>
            <p14:xfrm>
              <a:off x="6820406" y="731060"/>
              <a:ext cx="1252032" cy="1011573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A18ED7B-DF4C-75BD-E462-5B4ECE2195A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11406" y="722420"/>
                <a:ext cx="1269671" cy="10292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5082822-1071-027F-A76E-60D0A04F07F4}"/>
                  </a:ext>
                </a:extLst>
              </p14:cNvPr>
              <p14:cNvContentPartPr/>
              <p14:nvPr/>
            </p14:nvContentPartPr>
            <p14:xfrm>
              <a:off x="4888103" y="314325"/>
              <a:ext cx="63143" cy="1585913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5082822-1071-027F-A76E-60D0A04F07F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79134" y="305326"/>
                <a:ext cx="80723" cy="160355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42267C37-99A7-E33C-0469-2F7F53B96A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25572" y="2057263"/>
            <a:ext cx="3441700" cy="1016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853664-89B0-24B0-FABC-6BF27B28555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11072" y="3600805"/>
            <a:ext cx="6870700" cy="1016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A1A863A-A397-45D7-71EA-2E9B840A1CDA}"/>
              </a:ext>
            </a:extLst>
          </p:cNvPr>
          <p:cNvSpPr/>
          <p:nvPr/>
        </p:nvSpPr>
        <p:spPr>
          <a:xfrm>
            <a:off x="6929438" y="3602747"/>
            <a:ext cx="4214812" cy="1016000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549B72-7FC8-C767-C67A-050435C0D7D1}"/>
              </a:ext>
            </a:extLst>
          </p:cNvPr>
          <p:cNvSpPr txBox="1"/>
          <p:nvPr/>
        </p:nvSpPr>
        <p:spPr>
          <a:xfrm>
            <a:off x="7374190" y="4882737"/>
            <a:ext cx="3586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Eigenmode Equation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42E64A-3FC9-B562-7D1B-8FB27601845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374190" y="5796672"/>
            <a:ext cx="33020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673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00113" y="2598040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Lossy Point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Oscillator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AC37523-8D46-6DB3-6B09-4DA4718A1217}"/>
                  </a:ext>
                </a:extLst>
              </p14:cNvPr>
              <p14:cNvContentPartPr/>
              <p14:nvPr/>
            </p14:nvContentPartPr>
            <p14:xfrm>
              <a:off x="4945116" y="841867"/>
              <a:ext cx="1853220" cy="687854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AC37523-8D46-6DB3-6B09-4DA4718A121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36116" y="832868"/>
                <a:ext cx="1870859" cy="7054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A18ED7B-DF4C-75BD-E462-5B4ECE2195AD}"/>
                  </a:ext>
                </a:extLst>
              </p14:cNvPr>
              <p14:cNvContentPartPr/>
              <p14:nvPr/>
            </p14:nvContentPartPr>
            <p14:xfrm>
              <a:off x="6820406" y="731060"/>
              <a:ext cx="1252032" cy="1011573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A18ED7B-DF4C-75BD-E462-5B4ECE2195A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11406" y="722420"/>
                <a:ext cx="1269671" cy="10292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5082822-1071-027F-A76E-60D0A04F07F4}"/>
                  </a:ext>
                </a:extLst>
              </p14:cNvPr>
              <p14:cNvContentPartPr/>
              <p14:nvPr/>
            </p14:nvContentPartPr>
            <p14:xfrm>
              <a:off x="4888103" y="314325"/>
              <a:ext cx="63143" cy="1585913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5082822-1071-027F-A76E-60D0A04F07F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79134" y="305326"/>
                <a:ext cx="80723" cy="160355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CAC12387-ADB1-E0E2-664E-AE41B3E894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42896" y="2090040"/>
            <a:ext cx="4864100" cy="101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5428A5-0136-E9B1-B7C4-84B751205F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70906" y="3295842"/>
            <a:ext cx="4699000" cy="1104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C2B9CF-A3B8-AA7D-DD74-98F250253D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3250" y="4936633"/>
            <a:ext cx="109855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70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00113" y="2598040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Lossy Point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Oscillator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AC37523-8D46-6DB3-6B09-4DA4718A1217}"/>
                  </a:ext>
                </a:extLst>
              </p14:cNvPr>
              <p14:cNvContentPartPr/>
              <p14:nvPr/>
            </p14:nvContentPartPr>
            <p14:xfrm>
              <a:off x="4945116" y="841867"/>
              <a:ext cx="1853220" cy="687854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AC37523-8D46-6DB3-6B09-4DA4718A121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36116" y="832868"/>
                <a:ext cx="1870859" cy="7054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A18ED7B-DF4C-75BD-E462-5B4ECE2195AD}"/>
                  </a:ext>
                </a:extLst>
              </p14:cNvPr>
              <p14:cNvContentPartPr/>
              <p14:nvPr/>
            </p14:nvContentPartPr>
            <p14:xfrm>
              <a:off x="6820406" y="731060"/>
              <a:ext cx="1252032" cy="1011573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A18ED7B-DF4C-75BD-E462-5B4ECE2195A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11406" y="722420"/>
                <a:ext cx="1269671" cy="10292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5082822-1071-027F-A76E-60D0A04F07F4}"/>
                  </a:ext>
                </a:extLst>
              </p14:cNvPr>
              <p14:cNvContentPartPr/>
              <p14:nvPr/>
            </p14:nvContentPartPr>
            <p14:xfrm>
              <a:off x="4888103" y="314325"/>
              <a:ext cx="63143" cy="1585913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5082822-1071-027F-A76E-60D0A04F07F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79134" y="305326"/>
                <a:ext cx="80723" cy="160355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CAC12387-ADB1-E0E2-664E-AE41B3E894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42896" y="2090040"/>
            <a:ext cx="4864100" cy="101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7EF1B2-4A16-042D-3CFB-1B5810FC381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16967" y="3719444"/>
            <a:ext cx="3911600" cy="533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FD69A41-ADE2-7AE0-6A52-57A312E2347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4799" y="4945062"/>
            <a:ext cx="6005861" cy="8921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75DF57A-EBCB-0FC1-FA3F-C0B1B4FB56F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811546" y="4694237"/>
            <a:ext cx="33909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562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24" y="820927"/>
            <a:ext cx="6115052" cy="707835"/>
          </a:xfrm>
        </p:spPr>
        <p:txBody>
          <a:bodyPr/>
          <a:lstStyle/>
          <a:p>
            <a:r>
              <a:rPr lang="en-US" dirty="0"/>
              <a:t>Problem Overview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5B46AC-BACE-DC7E-D1FA-CFFDDB557D54}"/>
              </a:ext>
            </a:extLst>
          </p:cNvPr>
          <p:cNvSpPr/>
          <p:nvPr/>
        </p:nvSpPr>
        <p:spPr>
          <a:xfrm>
            <a:off x="6443663" y="414338"/>
            <a:ext cx="5400675" cy="6086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EF6190-5B03-7A5B-CCB4-02CB64EFD0B1}"/>
              </a:ext>
            </a:extLst>
          </p:cNvPr>
          <p:cNvGrpSpPr/>
          <p:nvPr/>
        </p:nvGrpSpPr>
        <p:grpSpPr>
          <a:xfrm>
            <a:off x="4255806" y="2376483"/>
            <a:ext cx="7754993" cy="3119479"/>
            <a:chOff x="2126968" y="2507011"/>
            <a:chExt cx="7754993" cy="3119479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8C6ED04-5EC0-C619-62CB-113713924864}"/>
                </a:ext>
              </a:extLst>
            </p:cNvPr>
            <p:cNvGrpSpPr/>
            <p:nvPr/>
          </p:nvGrpSpPr>
          <p:grpSpPr>
            <a:xfrm>
              <a:off x="4567172" y="2845985"/>
              <a:ext cx="3175560" cy="2052360"/>
              <a:chOff x="3368116" y="2773057"/>
              <a:chExt cx="3175560" cy="20523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3">
                <p14:nvContentPartPr>
                  <p14:cNvPr id="13" name="Ink 12">
                    <a:extLst>
                      <a:ext uri="{FF2B5EF4-FFF2-40B4-BE49-F238E27FC236}">
                        <a16:creationId xmlns:a16="http://schemas.microsoft.com/office/drawing/2014/main" id="{F64A5532-2D50-A0A7-8119-47A8D27986AE}"/>
                      </a:ext>
                    </a:extLst>
                  </p14:cNvPr>
                  <p14:cNvContentPartPr/>
                  <p14:nvPr/>
                </p14:nvContentPartPr>
                <p14:xfrm>
                  <a:off x="3368116" y="2773057"/>
                  <a:ext cx="3175560" cy="2052360"/>
                </p14:xfrm>
              </p:contentPart>
            </mc:Choice>
            <mc:Fallback xmlns="">
              <p:pic>
                <p:nvPicPr>
                  <p:cNvPr id="13" name="Ink 12">
                    <a:extLst>
                      <a:ext uri="{FF2B5EF4-FFF2-40B4-BE49-F238E27FC236}">
                        <a16:creationId xmlns:a16="http://schemas.microsoft.com/office/drawing/2014/main" id="{F64A5532-2D50-A0A7-8119-47A8D27986AE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359116" y="2764057"/>
                    <a:ext cx="3193200" cy="2070000"/>
                  </a:xfrm>
                  <a:prstGeom prst="rect">
                    <a:avLst/>
                  </a:prstGeom>
                </p:spPr>
              </p:pic>
            </mc:Fallback>
          </mc:AlternateContent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1A6A37C-E77D-6A39-B239-6E731EF09227}"/>
                  </a:ext>
                </a:extLst>
              </p:cNvPr>
              <p:cNvSpPr txBox="1"/>
              <p:nvPr/>
            </p:nvSpPr>
            <p:spPr>
              <a:xfrm>
                <a:off x="4459503" y="3537627"/>
                <a:ext cx="14287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Scatter</a:t>
                </a:r>
              </a:p>
            </p:txBody>
          </p:sp>
        </p:grp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EB91A73C-3069-582A-830C-33746EFCC73B}"/>
                </a:ext>
              </a:extLst>
            </p:cNvPr>
            <p:cNvSpPr/>
            <p:nvPr/>
          </p:nvSpPr>
          <p:spPr>
            <a:xfrm rot="1737804">
              <a:off x="2658795" y="2585101"/>
              <a:ext cx="1868767" cy="89026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DA8091B4-08B7-7D8A-4A04-156FDEC7BA2F}"/>
                </a:ext>
              </a:extLst>
            </p:cNvPr>
            <p:cNvSpPr/>
            <p:nvPr/>
          </p:nvSpPr>
          <p:spPr>
            <a:xfrm rot="20949601">
              <a:off x="7848487" y="3091481"/>
              <a:ext cx="1868767" cy="675038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8A85363-F0D2-6AA8-A572-94A295218616}"/>
                </a:ext>
              </a:extLst>
            </p:cNvPr>
            <p:cNvSpPr txBox="1"/>
            <p:nvPr/>
          </p:nvSpPr>
          <p:spPr>
            <a:xfrm>
              <a:off x="2126968" y="3308555"/>
              <a:ext cx="1492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Incident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639E3BB-D250-66B8-EBC9-C41E1FF25429}"/>
                </a:ext>
              </a:extLst>
            </p:cNvPr>
            <p:cNvSpPr txBox="1"/>
            <p:nvPr/>
          </p:nvSpPr>
          <p:spPr>
            <a:xfrm>
              <a:off x="7919586" y="2507011"/>
              <a:ext cx="19623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Scattered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5AFD33D-99D0-0974-F711-97B313CEE4CD}"/>
                </a:ext>
              </a:extLst>
            </p:cNvPr>
            <p:cNvSpPr txBox="1"/>
            <p:nvPr/>
          </p:nvSpPr>
          <p:spPr>
            <a:xfrm>
              <a:off x="4726267" y="4980159"/>
              <a:ext cx="32933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Scatter is consisted of several resonances (Eigenmodes)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2F39F6D-04ED-D357-56AE-7BD6FA8839B0}"/>
              </a:ext>
            </a:extLst>
          </p:cNvPr>
          <p:cNvSpPr txBox="1"/>
          <p:nvPr/>
        </p:nvSpPr>
        <p:spPr>
          <a:xfrm>
            <a:off x="428624" y="2162364"/>
            <a:ext cx="344328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High-Q limit, we treat the scatter as a close system, and using properties of Hermitian operators:</a:t>
            </a:r>
          </a:p>
          <a:p>
            <a:endParaRPr lang="en-US" dirty="0"/>
          </a:p>
          <a:p>
            <a:r>
              <a:rPr lang="en-US" dirty="0"/>
              <a:t>We Interpret the imaginary part of eigenvalues as lossy resonator linewidth.</a:t>
            </a:r>
          </a:p>
          <a:p>
            <a:endParaRPr lang="en-US" dirty="0"/>
          </a:p>
          <a:p>
            <a:r>
              <a:rPr lang="en-US" dirty="0"/>
              <a:t>Using perturbation theory to modify its eigenmode.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A76F52-36F4-9596-70BC-B2C8F67B43AC}"/>
              </a:ext>
            </a:extLst>
          </p:cNvPr>
          <p:cNvSpPr txBox="1"/>
          <p:nvPr/>
        </p:nvSpPr>
        <p:spPr>
          <a:xfrm>
            <a:off x="847612" y="5804645"/>
            <a:ext cx="10181999" cy="5232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YaleDisplay-Roman" pitchFamily="2" charset="0"/>
              </a:rPr>
              <a:t>Not treated rigorously, systematically and usually in an intuitive way.</a:t>
            </a:r>
          </a:p>
        </p:txBody>
      </p:sp>
    </p:spTree>
    <p:extLst>
      <p:ext uri="{BB962C8B-B14F-4D97-AF65-F5344CB8AC3E}">
        <p14:creationId xmlns:p14="http://schemas.microsoft.com/office/powerpoint/2010/main" val="2163492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83752"/>
            <a:ext cx="3619501" cy="1179576"/>
          </a:xfrm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Questions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to answer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367BAFE1-8AD4-4DBA-6F6C-E092F5677AA8}"/>
              </a:ext>
            </a:extLst>
          </p:cNvPr>
          <p:cNvSpPr txBox="1">
            <a:spLocks/>
          </p:cNvSpPr>
          <p:nvPr/>
        </p:nvSpPr>
        <p:spPr>
          <a:xfrm>
            <a:off x="3800474" y="941832"/>
            <a:ext cx="8058151" cy="50589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latin typeface="YaleDisplay-Roman" pitchFamily="2" charset="0"/>
              </a:rPr>
              <a:t>Modes of lossy resonator (Quasi-normal modes)</a:t>
            </a:r>
          </a:p>
          <a:p>
            <a:endParaRPr lang="en-US" sz="4000" dirty="0">
              <a:latin typeface="YaleDisplay-Roman" pitchFamily="2" charset="0"/>
            </a:endParaRPr>
          </a:p>
          <a:p>
            <a:r>
              <a:rPr lang="en-US" sz="4000" dirty="0">
                <a:latin typeface="YaleDisplay-Roman" pitchFamily="2" charset="0"/>
              </a:rPr>
              <a:t>Complex eigenfrequency</a:t>
            </a:r>
          </a:p>
          <a:p>
            <a:pPr marL="0" indent="0">
              <a:buNone/>
            </a:pPr>
            <a:endParaRPr lang="en-US" sz="4000" dirty="0">
              <a:latin typeface="YaleDisplay-Roman" pitchFamily="2" charset="0"/>
            </a:endParaRPr>
          </a:p>
          <a:p>
            <a:r>
              <a:rPr lang="en-US" sz="4000" dirty="0">
                <a:latin typeface="YaleDisplay-Roman" pitchFamily="2" charset="0"/>
              </a:rPr>
              <a:t>Mode Coupling Theory</a:t>
            </a:r>
          </a:p>
        </p:txBody>
      </p:sp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521055-AA70-0652-4E5F-E25776C61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609" y="617193"/>
            <a:ext cx="2870200" cy="55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EB786AD-A5D5-06BE-814D-E8EC8C7E9FFE}"/>
              </a:ext>
            </a:extLst>
          </p:cNvPr>
          <p:cNvSpPr txBox="1"/>
          <p:nvPr/>
        </p:nvSpPr>
        <p:spPr>
          <a:xfrm>
            <a:off x="850107" y="1919890"/>
            <a:ext cx="33766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Self-adjoint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F026C2-2316-4979-15F0-F18197CBE5FD}"/>
              </a:ext>
            </a:extLst>
          </p:cNvPr>
          <p:cNvSpPr txBox="1"/>
          <p:nvPr/>
        </p:nvSpPr>
        <p:spPr>
          <a:xfrm>
            <a:off x="850107" y="2736502"/>
            <a:ext cx="33766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Orthogonal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Complete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Real eigenvalues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F5DBF6-20B3-7BC8-FA22-ECC00FB80FCE}"/>
              </a:ext>
            </a:extLst>
          </p:cNvPr>
          <p:cNvSpPr txBox="1"/>
          <p:nvPr/>
        </p:nvSpPr>
        <p:spPr>
          <a:xfrm>
            <a:off x="6815138" y="669167"/>
            <a:ext cx="4257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Not Self-adjoint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DEA0AF-E15F-4A25-9991-89CFF6D918BA}"/>
              </a:ext>
            </a:extLst>
          </p:cNvPr>
          <p:cNvSpPr txBox="1"/>
          <p:nvPr/>
        </p:nvSpPr>
        <p:spPr>
          <a:xfrm>
            <a:off x="7369492" y="1396670"/>
            <a:ext cx="37290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 Self-adjoin Operator</a:t>
            </a:r>
          </a:p>
          <a:p>
            <a:endParaRPr lang="en-US" sz="2400" dirty="0"/>
          </a:p>
          <a:p>
            <a:r>
              <a:rPr lang="en-US" sz="2400" dirty="0"/>
              <a:t>Not Self-adjoin Boundary Conditions (Open)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6EDC50-0684-EDC1-1A81-0368C5511065}"/>
              </a:ext>
            </a:extLst>
          </p:cNvPr>
          <p:cNvSpPr txBox="1"/>
          <p:nvPr/>
        </p:nvSpPr>
        <p:spPr>
          <a:xfrm>
            <a:off x="850107" y="5727168"/>
            <a:ext cx="3314702" cy="6463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Normal Modes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B8243C20-7AD2-0AA3-801F-B7ABA2BE579E}"/>
                  </a:ext>
                </a:extLst>
              </p14:cNvPr>
              <p14:cNvContentPartPr/>
              <p14:nvPr/>
            </p14:nvContentPartPr>
            <p14:xfrm>
              <a:off x="5317550" y="3149049"/>
              <a:ext cx="1873440" cy="27687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B8243C20-7AD2-0AA3-801F-B7ABA2BE579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08550" y="3140409"/>
                <a:ext cx="1891080" cy="27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A59C8853-1F58-5028-B3C1-80128D3AD8C8}"/>
                  </a:ext>
                </a:extLst>
              </p14:cNvPr>
              <p14:cNvContentPartPr/>
              <p14:nvPr/>
            </p14:nvContentPartPr>
            <p14:xfrm>
              <a:off x="8943975" y="4533429"/>
              <a:ext cx="2950560" cy="112500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A59C8853-1F58-5028-B3C1-80128D3AD8C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34975" y="4524789"/>
                <a:ext cx="2968200" cy="1142640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2C8F7E6E-C883-F5CE-1C7A-F9AFCAF83A80}"/>
              </a:ext>
            </a:extLst>
          </p:cNvPr>
          <p:cNvSpPr txBox="1"/>
          <p:nvPr/>
        </p:nvSpPr>
        <p:spPr>
          <a:xfrm>
            <a:off x="4911245" y="6188832"/>
            <a:ext cx="2686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Infinite Well with lossy medium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0E3BC0-C71E-AE1F-C5A3-684FA10740D6}"/>
              </a:ext>
            </a:extLst>
          </p:cNvPr>
          <p:cNvSpPr txBox="1"/>
          <p:nvPr/>
        </p:nvSpPr>
        <p:spPr>
          <a:xfrm>
            <a:off x="8811910" y="5865667"/>
            <a:ext cx="2686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Finite Well with lossless medium</a:t>
            </a:r>
          </a:p>
        </p:txBody>
      </p:sp>
    </p:spTree>
    <p:extLst>
      <p:ext uri="{BB962C8B-B14F-4D97-AF65-F5344CB8AC3E}">
        <p14:creationId xmlns:p14="http://schemas.microsoft.com/office/powerpoint/2010/main" val="1282249104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415</Words>
  <Application>Microsoft Macintosh PowerPoint</Application>
  <PresentationFormat>Widescreen</PresentationFormat>
  <Paragraphs>125</Paragraphs>
  <Slides>28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Linux Libertine</vt:lpstr>
      <vt:lpstr>Arial</vt:lpstr>
      <vt:lpstr>Calibri</vt:lpstr>
      <vt:lpstr>Helvetica</vt:lpstr>
      <vt:lpstr>Segoe UI</vt:lpstr>
      <vt:lpstr>Segoe UI Light</vt:lpstr>
      <vt:lpstr>YaleDisplay-Roman</vt:lpstr>
      <vt:lpstr>Balancing Act</vt:lpstr>
      <vt:lpstr>Wellspring</vt:lpstr>
      <vt:lpstr>Star of the show</vt:lpstr>
      <vt:lpstr>Amusements</vt:lpstr>
      <vt:lpstr>Quasi-normal mode Coupling Theory yiqi Wang Oct 21, 2022 Harris group Journal club</vt:lpstr>
      <vt:lpstr>Point Oscillator</vt:lpstr>
      <vt:lpstr>Point Oscillator</vt:lpstr>
      <vt:lpstr>Point Oscillator</vt:lpstr>
      <vt:lpstr>Lossy Point Oscillator</vt:lpstr>
      <vt:lpstr>Lossy Point Oscillator</vt:lpstr>
      <vt:lpstr>Problem Overview</vt:lpstr>
      <vt:lpstr>Questions to answer</vt:lpstr>
      <vt:lpstr>PowerPoint Presentation</vt:lpstr>
      <vt:lpstr>PowerPoint Presentation</vt:lpstr>
      <vt:lpstr>Scattering Framework</vt:lpstr>
      <vt:lpstr>Scattering Framework</vt:lpstr>
      <vt:lpstr>Scattering Framework</vt:lpstr>
      <vt:lpstr>Scattering Framework</vt:lpstr>
      <vt:lpstr>Scattering Framework</vt:lpstr>
      <vt:lpstr>Scattering Framework</vt:lpstr>
      <vt:lpstr>Scattering Framework</vt:lpstr>
      <vt:lpstr>Quasi normalmodes</vt:lpstr>
      <vt:lpstr>Quasi-normalmode Coupled Mode Theory </vt:lpstr>
      <vt:lpstr>Quasi-normalmode Coupled Mode Theory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2021-12-08T21:54:28Z</dcterms:created>
  <dcterms:modified xsi:type="dcterms:W3CDTF">2022-10-21T17:50:28Z</dcterms:modified>
</cp:coreProperties>
</file>